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66" r:id="rId2"/>
    <p:sldId id="267" r:id="rId3"/>
    <p:sldId id="268" r:id="rId4"/>
    <p:sldId id="305" r:id="rId5"/>
    <p:sldId id="272" r:id="rId6"/>
    <p:sldId id="274" r:id="rId7"/>
    <p:sldId id="303" r:id="rId8"/>
    <p:sldId id="271" r:id="rId9"/>
    <p:sldId id="309" r:id="rId10"/>
    <p:sldId id="264" r:id="rId11"/>
    <p:sldId id="310" r:id="rId12"/>
    <p:sldId id="276" r:id="rId13"/>
    <p:sldId id="279" r:id="rId14"/>
    <p:sldId id="290" r:id="rId15"/>
    <p:sldId id="299" r:id="rId16"/>
    <p:sldId id="291" r:id="rId17"/>
    <p:sldId id="292" r:id="rId18"/>
    <p:sldId id="293" r:id="rId19"/>
    <p:sldId id="302" r:id="rId20"/>
    <p:sldId id="294" r:id="rId21"/>
    <p:sldId id="300" r:id="rId22"/>
    <p:sldId id="295" r:id="rId23"/>
    <p:sldId id="296" r:id="rId24"/>
    <p:sldId id="297" r:id="rId25"/>
    <p:sldId id="298" r:id="rId26"/>
    <p:sldId id="301" r:id="rId27"/>
    <p:sldId id="308" r:id="rId28"/>
    <p:sldId id="307" r:id="rId29"/>
    <p:sldId id="260" r:id="rId30"/>
    <p:sldId id="261" r:id="rId31"/>
    <p:sldId id="306" r:id="rId32"/>
    <p:sldId id="304"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85D"/>
    <a:srgbClr val="FFFFFF"/>
    <a:srgbClr val="ED7D31"/>
    <a:srgbClr val="022A56"/>
    <a:srgbClr val="FFBD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6AAD1A-4EAD-4E2B-B463-2B61EBEAFE8F}" v="514" dt="2023-02-22T14:50:22.9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notesViewPr>
    <p:cSldViewPr snapToGrid="0">
      <p:cViewPr varScale="1">
        <p:scale>
          <a:sx n="56" d="100"/>
          <a:sy n="56" d="100"/>
        </p:scale>
        <p:origin x="183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o gasparine" userId="d64b9547b6890537" providerId="LiveId" clId="{346AAD1A-4EAD-4E2B-B463-2B61EBEAFE8F}"/>
    <pc:docChg chg="undo redo custSel addSld delSld modSld sldOrd">
      <pc:chgData name="caio gasparine" userId="d64b9547b6890537" providerId="LiveId" clId="{346AAD1A-4EAD-4E2B-B463-2B61EBEAFE8F}" dt="2023-02-22T19:44:14.782" v="8920" actId="27636"/>
      <pc:docMkLst>
        <pc:docMk/>
      </pc:docMkLst>
      <pc:sldChg chg="addSp delSp modSp del mod setBg delDesignElem modShow chgLayout">
        <pc:chgData name="caio gasparine" userId="d64b9547b6890537" providerId="LiveId" clId="{346AAD1A-4EAD-4E2B-B463-2B61EBEAFE8F}" dt="2023-02-22T04:09:46.900" v="6651" actId="47"/>
        <pc:sldMkLst>
          <pc:docMk/>
          <pc:sldMk cId="1760174628" sldId="256"/>
        </pc:sldMkLst>
        <pc:spChg chg="add del">
          <ac:chgData name="caio gasparine" userId="d64b9547b6890537" providerId="LiveId" clId="{346AAD1A-4EAD-4E2B-B463-2B61EBEAFE8F}" dt="2023-01-24T21:17:31.790" v="2431"/>
          <ac:spMkLst>
            <pc:docMk/>
            <pc:sldMk cId="1760174628" sldId="256"/>
            <ac:spMk id="2" creationId="{C5809B28-7052-BAB4-BB81-8625DF1CE495}"/>
          </ac:spMkLst>
        </pc:spChg>
        <pc:spChg chg="add del mod">
          <ac:chgData name="caio gasparine" userId="d64b9547b6890537" providerId="LiveId" clId="{346AAD1A-4EAD-4E2B-B463-2B61EBEAFE8F}" dt="2023-01-30T15:47:38.929" v="3110" actId="478"/>
          <ac:spMkLst>
            <pc:docMk/>
            <pc:sldMk cId="1760174628" sldId="256"/>
            <ac:spMk id="2" creationId="{D49EA8C7-5054-3F5F-EB5F-EBB240AFBBE2}"/>
          </ac:spMkLst>
        </pc:spChg>
        <pc:spChg chg="del mod">
          <ac:chgData name="caio gasparine" userId="d64b9547b6890537" providerId="LiveId" clId="{346AAD1A-4EAD-4E2B-B463-2B61EBEAFE8F}" dt="2023-01-30T15:47:30.190" v="3108" actId="478"/>
          <ac:spMkLst>
            <pc:docMk/>
            <pc:sldMk cId="1760174628" sldId="256"/>
            <ac:spMk id="4" creationId="{4C90A9F0-D277-818B-D4E1-24FA71730123}"/>
          </ac:spMkLst>
        </pc:spChg>
        <pc:spChg chg="del mod ord">
          <ac:chgData name="caio gasparine" userId="d64b9547b6890537" providerId="LiveId" clId="{346AAD1A-4EAD-4E2B-B463-2B61EBEAFE8F}" dt="2023-01-30T15:47:30.190" v="3108" actId="478"/>
          <ac:spMkLst>
            <pc:docMk/>
            <pc:sldMk cId="1760174628" sldId="256"/>
            <ac:spMk id="5" creationId="{8DD0735B-F51D-CEA2-39CF-FD79C31842DE}"/>
          </ac:spMkLst>
        </pc:spChg>
        <pc:spChg chg="add del mod">
          <ac:chgData name="caio gasparine" userId="d64b9547b6890537" providerId="LiveId" clId="{346AAD1A-4EAD-4E2B-B463-2B61EBEAFE8F}" dt="2023-01-30T15:47:38.929" v="3110" actId="478"/>
          <ac:spMkLst>
            <pc:docMk/>
            <pc:sldMk cId="1760174628" sldId="256"/>
            <ac:spMk id="6" creationId="{06E2E990-C535-5DC0-9C73-D7292BAA7ACF}"/>
          </ac:spMkLst>
        </pc:spChg>
        <pc:spChg chg="add">
          <ac:chgData name="caio gasparine" userId="d64b9547b6890537" providerId="LiveId" clId="{346AAD1A-4EAD-4E2B-B463-2B61EBEAFE8F}" dt="2023-01-30T15:48:12.647" v="3111" actId="22"/>
          <ac:spMkLst>
            <pc:docMk/>
            <pc:sldMk cId="1760174628" sldId="256"/>
            <ac:spMk id="8" creationId="{F3B33023-9024-F0CA-95BA-1F57A09ECB71}"/>
          </ac:spMkLst>
        </pc:spChg>
        <pc:spChg chg="add del">
          <ac:chgData name="caio gasparine" userId="d64b9547b6890537" providerId="LiveId" clId="{346AAD1A-4EAD-4E2B-B463-2B61EBEAFE8F}" dt="2023-01-30T15:47:36.273" v="3109" actId="700"/>
          <ac:spMkLst>
            <pc:docMk/>
            <pc:sldMk cId="1760174628" sldId="256"/>
            <ac:spMk id="10" creationId="{F13C74B1-5B17-4795-BED0-7140497B445A}"/>
          </ac:spMkLst>
        </pc:spChg>
        <pc:spChg chg="add del">
          <ac:chgData name="caio gasparine" userId="d64b9547b6890537" providerId="LiveId" clId="{346AAD1A-4EAD-4E2B-B463-2B61EBEAFE8F}" dt="2023-01-30T15:47:36.273" v="3109" actId="700"/>
          <ac:spMkLst>
            <pc:docMk/>
            <pc:sldMk cId="1760174628" sldId="256"/>
            <ac:spMk id="12" creationId="{D4974D33-8DC5-464E-8C6D-BE58F0669C17}"/>
          </ac:spMkLst>
        </pc:spChg>
        <pc:spChg chg="add del">
          <ac:chgData name="caio gasparine" userId="d64b9547b6890537" providerId="LiveId" clId="{346AAD1A-4EAD-4E2B-B463-2B61EBEAFE8F}" dt="2023-01-24T21:20:38.100" v="2447" actId="26606"/>
          <ac:spMkLst>
            <pc:docMk/>
            <pc:sldMk cId="1760174628" sldId="256"/>
            <ac:spMk id="17" creationId="{45D37F4E-DDB4-456B-97E0-9937730A039F}"/>
          </ac:spMkLst>
        </pc:spChg>
        <pc:spChg chg="add del">
          <ac:chgData name="caio gasparine" userId="d64b9547b6890537" providerId="LiveId" clId="{346AAD1A-4EAD-4E2B-B463-2B61EBEAFE8F}" dt="2023-01-24T21:20:38.100" v="2447" actId="26606"/>
          <ac:spMkLst>
            <pc:docMk/>
            <pc:sldMk cId="1760174628" sldId="256"/>
            <ac:spMk id="19" creationId="{B2DD41CD-8F47-4F56-AD12-4E2FF7696987}"/>
          </ac:spMkLst>
        </pc:spChg>
        <pc:spChg chg="add del">
          <ac:chgData name="caio gasparine" userId="d64b9547b6890537" providerId="LiveId" clId="{346AAD1A-4EAD-4E2B-B463-2B61EBEAFE8F}" dt="2023-01-24T21:20:43.192" v="2449" actId="26606"/>
          <ac:spMkLst>
            <pc:docMk/>
            <pc:sldMk cId="1760174628" sldId="256"/>
            <ac:spMk id="21" creationId="{02E612C7-B066-4023-9D0A-7C54D1E33070}"/>
          </ac:spMkLst>
        </pc:spChg>
        <pc:spChg chg="add del">
          <ac:chgData name="caio gasparine" userId="d64b9547b6890537" providerId="LiveId" clId="{346AAD1A-4EAD-4E2B-B463-2B61EBEAFE8F}" dt="2023-01-24T21:20:43.192" v="2449" actId="26606"/>
          <ac:spMkLst>
            <pc:docMk/>
            <pc:sldMk cId="1760174628" sldId="256"/>
            <ac:spMk id="22" creationId="{34CFA7DE-DC24-4883-9E7E-83830575519A}"/>
          </ac:spMkLst>
        </pc:spChg>
        <pc:spChg chg="add del">
          <ac:chgData name="caio gasparine" userId="d64b9547b6890537" providerId="LiveId" clId="{346AAD1A-4EAD-4E2B-B463-2B61EBEAFE8F}" dt="2023-01-24T21:20:46.480" v="2451" actId="26606"/>
          <ac:spMkLst>
            <pc:docMk/>
            <pc:sldMk cId="1760174628" sldId="256"/>
            <ac:spMk id="24" creationId="{2EB492CD-616E-47F8-933B-5E2D952A0593}"/>
          </ac:spMkLst>
        </pc:spChg>
        <pc:spChg chg="add del">
          <ac:chgData name="caio gasparine" userId="d64b9547b6890537" providerId="LiveId" clId="{346AAD1A-4EAD-4E2B-B463-2B61EBEAFE8F}" dt="2023-01-24T21:20:46.480" v="2451" actId="26606"/>
          <ac:spMkLst>
            <pc:docMk/>
            <pc:sldMk cId="1760174628" sldId="256"/>
            <ac:spMk id="25" creationId="{59383CF9-23B5-4335-9B21-1791C4CF1C75}"/>
          </ac:spMkLst>
        </pc:spChg>
        <pc:spChg chg="add del">
          <ac:chgData name="caio gasparine" userId="d64b9547b6890537" providerId="LiveId" clId="{346AAD1A-4EAD-4E2B-B463-2B61EBEAFE8F}" dt="2023-01-24T21:20:46.480" v="2451" actId="26606"/>
          <ac:spMkLst>
            <pc:docMk/>
            <pc:sldMk cId="1760174628" sldId="256"/>
            <ac:spMk id="26" creationId="{0007FE00-9498-4706-B255-6437B0252C02}"/>
          </ac:spMkLst>
        </pc:spChg>
        <pc:spChg chg="add del">
          <ac:chgData name="caio gasparine" userId="d64b9547b6890537" providerId="LiveId" clId="{346AAD1A-4EAD-4E2B-B463-2B61EBEAFE8F}" dt="2023-01-24T21:20:48.172" v="2453" actId="26606"/>
          <ac:spMkLst>
            <pc:docMk/>
            <pc:sldMk cId="1760174628" sldId="256"/>
            <ac:spMk id="28" creationId="{F13C74B1-5B17-4795-BED0-7140497B445A}"/>
          </ac:spMkLst>
        </pc:spChg>
        <pc:spChg chg="add del">
          <ac:chgData name="caio gasparine" userId="d64b9547b6890537" providerId="LiveId" clId="{346AAD1A-4EAD-4E2B-B463-2B61EBEAFE8F}" dt="2023-01-24T21:20:48.172" v="2453" actId="26606"/>
          <ac:spMkLst>
            <pc:docMk/>
            <pc:sldMk cId="1760174628" sldId="256"/>
            <ac:spMk id="29" creationId="{D4974D33-8DC5-464E-8C6D-BE58F0669C17}"/>
          </ac:spMkLst>
        </pc:spChg>
        <pc:picChg chg="add del">
          <ac:chgData name="caio gasparine" userId="d64b9547b6890537" providerId="LiveId" clId="{346AAD1A-4EAD-4E2B-B463-2B61EBEAFE8F}" dt="2023-01-26T15:11:50.849" v="3062" actId="478"/>
          <ac:picMkLst>
            <pc:docMk/>
            <pc:sldMk cId="1760174628" sldId="256"/>
            <ac:picMk id="2" creationId="{336DACC1-049E-8269-9102-EE7539F7A5CC}"/>
          </ac:picMkLst>
        </pc:picChg>
        <pc:picChg chg="add del mod">
          <ac:chgData name="caio gasparine" userId="d64b9547b6890537" providerId="LiveId" clId="{346AAD1A-4EAD-4E2B-B463-2B61EBEAFE8F}" dt="2023-02-22T03:32:16.982" v="5926" actId="21"/>
          <ac:picMkLst>
            <pc:docMk/>
            <pc:sldMk cId="1760174628" sldId="256"/>
            <ac:picMk id="3" creationId="{7C3D5A39-0F9D-03EB-4982-EEBECCDD8FE5}"/>
          </ac:picMkLst>
        </pc:picChg>
        <pc:picChg chg="add del mod">
          <ac:chgData name="caio gasparine" userId="d64b9547b6890537" providerId="LiveId" clId="{346AAD1A-4EAD-4E2B-B463-2B61EBEAFE8F}" dt="2023-01-30T15:47:30.190" v="3108" actId="478"/>
          <ac:picMkLst>
            <pc:docMk/>
            <pc:sldMk cId="1760174628" sldId="256"/>
            <ac:picMk id="3" creationId="{8E0B6E82-A3BC-5A61-E5D1-8AA269B59D29}"/>
          </ac:picMkLst>
        </pc:picChg>
        <pc:picChg chg="add del mod">
          <ac:chgData name="caio gasparine" userId="d64b9547b6890537" providerId="LiveId" clId="{346AAD1A-4EAD-4E2B-B463-2B61EBEAFE8F}" dt="2023-02-22T03:33:18.474" v="5936" actId="21"/>
          <ac:picMkLst>
            <pc:docMk/>
            <pc:sldMk cId="1760174628" sldId="256"/>
            <ac:picMk id="5" creationId="{6C2BBE89-2574-7D64-894B-275A0BF7D4AC}"/>
          </ac:picMkLst>
        </pc:picChg>
      </pc:sldChg>
      <pc:sldChg chg="del">
        <pc:chgData name="caio gasparine" userId="d64b9547b6890537" providerId="LiveId" clId="{346AAD1A-4EAD-4E2B-B463-2B61EBEAFE8F}" dt="2023-01-24T18:42:31.273" v="678" actId="47"/>
        <pc:sldMkLst>
          <pc:docMk/>
          <pc:sldMk cId="736567859" sldId="257"/>
        </pc:sldMkLst>
      </pc:sldChg>
      <pc:sldChg chg="addSp modSp add del mod ord setBg">
        <pc:chgData name="caio gasparine" userId="d64b9547b6890537" providerId="LiveId" clId="{346AAD1A-4EAD-4E2B-B463-2B61EBEAFE8F}" dt="2023-02-22T14:34:48.044" v="8146" actId="47"/>
        <pc:sldMkLst>
          <pc:docMk/>
          <pc:sldMk cId="2385456891" sldId="258"/>
        </pc:sldMkLst>
        <pc:spChg chg="add mod">
          <ac:chgData name="caio gasparine" userId="d64b9547b6890537" providerId="LiveId" clId="{346AAD1A-4EAD-4E2B-B463-2B61EBEAFE8F}" dt="2023-02-22T14:34:41.646" v="8143"/>
          <ac:spMkLst>
            <pc:docMk/>
            <pc:sldMk cId="2385456891" sldId="258"/>
            <ac:spMk id="2" creationId="{0D7D04B0-5085-3465-7586-9AAF37FB3D7F}"/>
          </ac:spMkLst>
        </pc:spChg>
        <pc:spChg chg="mod">
          <ac:chgData name="caio gasparine" userId="d64b9547b6890537" providerId="LiveId" clId="{346AAD1A-4EAD-4E2B-B463-2B61EBEAFE8F}" dt="2023-02-21T18:39:27.862" v="4741" actId="207"/>
          <ac:spMkLst>
            <pc:docMk/>
            <pc:sldMk cId="2385456891" sldId="258"/>
            <ac:spMk id="4" creationId="{4C90A9F0-D277-818B-D4E1-24FA71730123}"/>
          </ac:spMkLst>
        </pc:spChg>
        <pc:spChg chg="mod">
          <ac:chgData name="caio gasparine" userId="d64b9547b6890537" providerId="LiveId" clId="{346AAD1A-4EAD-4E2B-B463-2B61EBEAFE8F}" dt="2023-02-21T18:39:23.020" v="4740" actId="207"/>
          <ac:spMkLst>
            <pc:docMk/>
            <pc:sldMk cId="2385456891" sldId="258"/>
            <ac:spMk id="5" creationId="{8DD0735B-F51D-CEA2-39CF-FD79C31842DE}"/>
          </ac:spMkLst>
        </pc:spChg>
        <pc:spChg chg="add">
          <ac:chgData name="caio gasparine" userId="d64b9547b6890537" providerId="LiveId" clId="{346AAD1A-4EAD-4E2B-B463-2B61EBEAFE8F}" dt="2023-01-24T21:22:20.386" v="2468" actId="26606"/>
          <ac:spMkLst>
            <pc:docMk/>
            <pc:sldMk cId="2385456891" sldId="258"/>
            <ac:spMk id="11" creationId="{2C61293E-6EBE-43EF-A52C-9BEBFD7679D4}"/>
          </ac:spMkLst>
        </pc:spChg>
        <pc:spChg chg="add">
          <ac:chgData name="caio gasparine" userId="d64b9547b6890537" providerId="LiveId" clId="{346AAD1A-4EAD-4E2B-B463-2B61EBEAFE8F}" dt="2023-01-24T21:22:20.386" v="2468" actId="26606"/>
          <ac:spMkLst>
            <pc:docMk/>
            <pc:sldMk cId="2385456891" sldId="258"/>
            <ac:spMk id="13" creationId="{21540236-BFD5-4A9D-8840-4703E7F76825}"/>
          </ac:spMkLst>
        </pc:spChg>
        <pc:picChg chg="add">
          <ac:chgData name="caio gasparine" userId="d64b9547b6890537" providerId="LiveId" clId="{346AAD1A-4EAD-4E2B-B463-2B61EBEAFE8F}" dt="2023-01-24T21:22:20.386" v="2468" actId="26606"/>
          <ac:picMkLst>
            <pc:docMk/>
            <pc:sldMk cId="2385456891" sldId="258"/>
            <ac:picMk id="7" creationId="{176A6D70-54C6-6A87-AF6E-803E4DF17592}"/>
          </ac:picMkLst>
        </pc:picChg>
      </pc:sldChg>
      <pc:sldChg chg="addSp delSp modSp add del mod ord setBg">
        <pc:chgData name="caio gasparine" userId="d64b9547b6890537" providerId="LiveId" clId="{346AAD1A-4EAD-4E2B-B463-2B61EBEAFE8F}" dt="2023-02-22T14:34:30.994" v="8142" actId="47"/>
        <pc:sldMkLst>
          <pc:docMk/>
          <pc:sldMk cId="2154375325" sldId="259"/>
        </pc:sldMkLst>
        <pc:spChg chg="mod">
          <ac:chgData name="caio gasparine" userId="d64b9547b6890537" providerId="LiveId" clId="{346AAD1A-4EAD-4E2B-B463-2B61EBEAFE8F}" dt="2023-02-21T18:39:33.665" v="4742" actId="207"/>
          <ac:spMkLst>
            <pc:docMk/>
            <pc:sldMk cId="2154375325" sldId="259"/>
            <ac:spMk id="4" creationId="{4C90A9F0-D277-818B-D4E1-24FA71730123}"/>
          </ac:spMkLst>
        </pc:spChg>
        <pc:spChg chg="mod">
          <ac:chgData name="caio gasparine" userId="d64b9547b6890537" providerId="LiveId" clId="{346AAD1A-4EAD-4E2B-B463-2B61EBEAFE8F}" dt="2023-02-21T18:39:36.185" v="4743" actId="207"/>
          <ac:spMkLst>
            <pc:docMk/>
            <pc:sldMk cId="2154375325" sldId="259"/>
            <ac:spMk id="5" creationId="{8DD0735B-F51D-CEA2-39CF-FD79C31842DE}"/>
          </ac:spMkLst>
        </pc:spChg>
        <pc:spChg chg="add del">
          <ac:chgData name="caio gasparine" userId="d64b9547b6890537" providerId="LiveId" clId="{346AAD1A-4EAD-4E2B-B463-2B61EBEAFE8F}" dt="2023-01-24T21:21:14.282" v="2457" actId="26606"/>
          <ac:spMkLst>
            <pc:docMk/>
            <pc:sldMk cId="2154375325" sldId="259"/>
            <ac:spMk id="11" creationId="{2C61293E-6EBE-43EF-A52C-9BEBFD7679D4}"/>
          </ac:spMkLst>
        </pc:spChg>
        <pc:spChg chg="add del">
          <ac:chgData name="caio gasparine" userId="d64b9547b6890537" providerId="LiveId" clId="{346AAD1A-4EAD-4E2B-B463-2B61EBEAFE8F}" dt="2023-01-24T21:21:14.282" v="2457" actId="26606"/>
          <ac:spMkLst>
            <pc:docMk/>
            <pc:sldMk cId="2154375325" sldId="259"/>
            <ac:spMk id="13" creationId="{21540236-BFD5-4A9D-8840-4703E7F76825}"/>
          </ac:spMkLst>
        </pc:spChg>
        <pc:spChg chg="add del">
          <ac:chgData name="caio gasparine" userId="d64b9547b6890537" providerId="LiveId" clId="{346AAD1A-4EAD-4E2B-B463-2B61EBEAFE8F}" dt="2023-01-24T21:21:20.191" v="2459" actId="26606"/>
          <ac:spMkLst>
            <pc:docMk/>
            <pc:sldMk cId="2154375325" sldId="259"/>
            <ac:spMk id="15" creationId="{79BB35BC-D5C2-4C8B-A22A-A71E6191913B}"/>
          </ac:spMkLst>
        </pc:spChg>
        <pc:spChg chg="add del">
          <ac:chgData name="caio gasparine" userId="d64b9547b6890537" providerId="LiveId" clId="{346AAD1A-4EAD-4E2B-B463-2B61EBEAFE8F}" dt="2023-02-21T18:09:01.838" v="4380" actId="26606"/>
          <ac:spMkLst>
            <pc:docMk/>
            <pc:sldMk cId="2154375325" sldId="259"/>
            <ac:spMk id="18" creationId="{2C61293E-6EBE-43EF-A52C-9BEBFD7679D4}"/>
          </ac:spMkLst>
        </pc:spChg>
        <pc:spChg chg="add del">
          <ac:chgData name="caio gasparine" userId="d64b9547b6890537" providerId="LiveId" clId="{346AAD1A-4EAD-4E2B-B463-2B61EBEAFE8F}" dt="2023-02-21T18:09:01.838" v="4380" actId="26606"/>
          <ac:spMkLst>
            <pc:docMk/>
            <pc:sldMk cId="2154375325" sldId="259"/>
            <ac:spMk id="20" creationId="{21540236-BFD5-4A9D-8840-4703E7F76825}"/>
          </ac:spMkLst>
        </pc:spChg>
        <pc:spChg chg="add del">
          <ac:chgData name="caio gasparine" userId="d64b9547b6890537" providerId="LiveId" clId="{346AAD1A-4EAD-4E2B-B463-2B61EBEAFE8F}" dt="2023-02-21T18:08:56.722" v="4376" actId="26606"/>
          <ac:spMkLst>
            <pc:docMk/>
            <pc:sldMk cId="2154375325" sldId="259"/>
            <ac:spMk id="25" creationId="{F13C74B1-5B17-4795-BED0-7140497B445A}"/>
          </ac:spMkLst>
        </pc:spChg>
        <pc:spChg chg="add del">
          <ac:chgData name="caio gasparine" userId="d64b9547b6890537" providerId="LiveId" clId="{346AAD1A-4EAD-4E2B-B463-2B61EBEAFE8F}" dt="2023-02-21T18:08:56.722" v="4376" actId="26606"/>
          <ac:spMkLst>
            <pc:docMk/>
            <pc:sldMk cId="2154375325" sldId="259"/>
            <ac:spMk id="27" creationId="{D4974D33-8DC5-464E-8C6D-BE58F0669C17}"/>
          </ac:spMkLst>
        </pc:spChg>
        <pc:spChg chg="add del">
          <ac:chgData name="caio gasparine" userId="d64b9547b6890537" providerId="LiveId" clId="{346AAD1A-4EAD-4E2B-B463-2B61EBEAFE8F}" dt="2023-02-21T18:08:59.691" v="4378" actId="26606"/>
          <ac:spMkLst>
            <pc:docMk/>
            <pc:sldMk cId="2154375325" sldId="259"/>
            <ac:spMk id="29" creationId="{02E612C7-B066-4023-9D0A-7C54D1E33070}"/>
          </ac:spMkLst>
        </pc:spChg>
        <pc:spChg chg="add del">
          <ac:chgData name="caio gasparine" userId="d64b9547b6890537" providerId="LiveId" clId="{346AAD1A-4EAD-4E2B-B463-2B61EBEAFE8F}" dt="2023-02-21T18:08:59.691" v="4378" actId="26606"/>
          <ac:spMkLst>
            <pc:docMk/>
            <pc:sldMk cId="2154375325" sldId="259"/>
            <ac:spMk id="30" creationId="{CE87234F-8712-49A7-8442-B24A2E80BE5D}"/>
          </ac:spMkLst>
        </pc:spChg>
        <pc:spChg chg="add del">
          <ac:chgData name="caio gasparine" userId="d64b9547b6890537" providerId="LiveId" clId="{346AAD1A-4EAD-4E2B-B463-2B61EBEAFE8F}" dt="2023-02-21T18:09:01.838" v="4380" actId="26606"/>
          <ac:spMkLst>
            <pc:docMk/>
            <pc:sldMk cId="2154375325" sldId="259"/>
            <ac:spMk id="32" creationId="{D009D6D5-DAC2-4A8B-A17A-E206B9012D09}"/>
          </ac:spMkLst>
        </pc:spChg>
        <pc:picChg chg="add del">
          <ac:chgData name="caio gasparine" userId="d64b9547b6890537" providerId="LiveId" clId="{346AAD1A-4EAD-4E2B-B463-2B61EBEAFE8F}" dt="2023-01-24T21:21:14.282" v="2457" actId="26606"/>
          <ac:picMkLst>
            <pc:docMk/>
            <pc:sldMk cId="2154375325" sldId="259"/>
            <ac:picMk id="7" creationId="{FF384DEA-0FF4-50F4-45DD-6BF3E3726BFE}"/>
          </ac:picMkLst>
        </pc:picChg>
        <pc:picChg chg="add del">
          <ac:chgData name="caio gasparine" userId="d64b9547b6890537" providerId="LiveId" clId="{346AAD1A-4EAD-4E2B-B463-2B61EBEAFE8F}" dt="2023-01-24T21:21:20.191" v="2459" actId="26606"/>
          <ac:picMkLst>
            <pc:docMk/>
            <pc:sldMk cId="2154375325" sldId="259"/>
            <ac:picMk id="16" creationId="{86F6C80B-62C6-E1AF-17E0-FBA3D444AB45}"/>
          </ac:picMkLst>
        </pc:picChg>
        <pc:picChg chg="add mod ord">
          <ac:chgData name="caio gasparine" userId="d64b9547b6890537" providerId="LiveId" clId="{346AAD1A-4EAD-4E2B-B463-2B61EBEAFE8F}" dt="2023-02-21T18:09:01.838" v="4380" actId="26606"/>
          <ac:picMkLst>
            <pc:docMk/>
            <pc:sldMk cId="2154375325" sldId="259"/>
            <ac:picMk id="19" creationId="{FF384DEA-0FF4-50F4-45DD-6BF3E3726BFE}"/>
          </ac:picMkLst>
        </pc:picChg>
      </pc:sldChg>
      <pc:sldChg chg="addSp delSp modSp add del mod">
        <pc:chgData name="caio gasparine" userId="d64b9547b6890537" providerId="LiveId" clId="{346AAD1A-4EAD-4E2B-B463-2B61EBEAFE8F}" dt="2023-02-21T17:50:50.500" v="4066" actId="2696"/>
        <pc:sldMkLst>
          <pc:docMk/>
          <pc:sldMk cId="403440895" sldId="260"/>
        </pc:sldMkLst>
        <pc:spChg chg="add mod">
          <ac:chgData name="caio gasparine" userId="d64b9547b6890537" providerId="LiveId" clId="{346AAD1A-4EAD-4E2B-B463-2B61EBEAFE8F}" dt="2023-01-24T19:51:31.610" v="1671" actId="20577"/>
          <ac:spMkLst>
            <pc:docMk/>
            <pc:sldMk cId="403440895" sldId="260"/>
            <ac:spMk id="2" creationId="{57354743-4F1F-CA6C-38FF-BD32B1DBA3C9}"/>
          </ac:spMkLst>
        </pc:spChg>
        <pc:spChg chg="add del mod">
          <ac:chgData name="caio gasparine" userId="d64b9547b6890537" providerId="LiveId" clId="{346AAD1A-4EAD-4E2B-B463-2B61EBEAFE8F}" dt="2023-01-24T19:30:28.542" v="1249" actId="478"/>
          <ac:spMkLst>
            <pc:docMk/>
            <pc:sldMk cId="403440895" sldId="260"/>
            <ac:spMk id="3" creationId="{B5791A57-9B44-C700-2126-E534A9EE7DDA}"/>
          </ac:spMkLst>
        </pc:spChg>
        <pc:spChg chg="mod">
          <ac:chgData name="caio gasparine" userId="d64b9547b6890537" providerId="LiveId" clId="{346AAD1A-4EAD-4E2B-B463-2B61EBEAFE8F}" dt="2023-02-21T17:50:22.877" v="4065" actId="20577"/>
          <ac:spMkLst>
            <pc:docMk/>
            <pc:sldMk cId="403440895" sldId="260"/>
            <ac:spMk id="4" creationId="{4C90A9F0-D277-818B-D4E1-24FA71730123}"/>
          </ac:spMkLst>
        </pc:spChg>
        <pc:spChg chg="del">
          <ac:chgData name="caio gasparine" userId="d64b9547b6890537" providerId="LiveId" clId="{346AAD1A-4EAD-4E2B-B463-2B61EBEAFE8F}" dt="2023-01-24T18:42:46.363" v="698" actId="478"/>
          <ac:spMkLst>
            <pc:docMk/>
            <pc:sldMk cId="403440895" sldId="260"/>
            <ac:spMk id="5" creationId="{8DD0735B-F51D-CEA2-39CF-FD79C31842DE}"/>
          </ac:spMkLst>
        </pc:spChg>
        <pc:spChg chg="add del mod">
          <ac:chgData name="caio gasparine" userId="d64b9547b6890537" providerId="LiveId" clId="{346AAD1A-4EAD-4E2B-B463-2B61EBEAFE8F}" dt="2023-01-24T19:30:29.013" v="1250" actId="478"/>
          <ac:spMkLst>
            <pc:docMk/>
            <pc:sldMk cId="403440895" sldId="260"/>
            <ac:spMk id="5" creationId="{FC610371-4B3F-1172-5896-509083B6B0BC}"/>
          </ac:spMkLst>
        </pc:spChg>
        <pc:spChg chg="add del mod">
          <ac:chgData name="caio gasparine" userId="d64b9547b6890537" providerId="LiveId" clId="{346AAD1A-4EAD-4E2B-B463-2B61EBEAFE8F}" dt="2023-01-24T19:30:29.478" v="1251" actId="478"/>
          <ac:spMkLst>
            <pc:docMk/>
            <pc:sldMk cId="403440895" sldId="260"/>
            <ac:spMk id="6" creationId="{D19BAB99-FB44-179E-D3CF-8CAFE5E135F8}"/>
          </ac:spMkLst>
        </pc:spChg>
        <pc:spChg chg="add del mod">
          <ac:chgData name="caio gasparine" userId="d64b9547b6890537" providerId="LiveId" clId="{346AAD1A-4EAD-4E2B-B463-2B61EBEAFE8F}" dt="2023-01-24T19:30:29.854" v="1252" actId="478"/>
          <ac:spMkLst>
            <pc:docMk/>
            <pc:sldMk cId="403440895" sldId="260"/>
            <ac:spMk id="7" creationId="{2D735025-7C9A-C680-960A-8AC39618CDCA}"/>
          </ac:spMkLst>
        </pc:spChg>
        <pc:spChg chg="add del mod">
          <ac:chgData name="caio gasparine" userId="d64b9547b6890537" providerId="LiveId" clId="{346AAD1A-4EAD-4E2B-B463-2B61EBEAFE8F}" dt="2023-01-24T19:30:46.506" v="1263" actId="478"/>
          <ac:spMkLst>
            <pc:docMk/>
            <pc:sldMk cId="403440895" sldId="260"/>
            <ac:spMk id="8" creationId="{C848FBFE-B6AA-935E-3D0F-A1F8DEF6C0E0}"/>
          </ac:spMkLst>
        </pc:spChg>
        <pc:spChg chg="add del mod">
          <ac:chgData name="caio gasparine" userId="d64b9547b6890537" providerId="LiveId" clId="{346AAD1A-4EAD-4E2B-B463-2B61EBEAFE8F}" dt="2023-01-24T19:30:46.953" v="1264" actId="478"/>
          <ac:spMkLst>
            <pc:docMk/>
            <pc:sldMk cId="403440895" sldId="260"/>
            <ac:spMk id="9" creationId="{654F7F34-78C9-9048-3949-A2CF7C59E781}"/>
          </ac:spMkLst>
        </pc:spChg>
        <pc:spChg chg="add del mod">
          <ac:chgData name="caio gasparine" userId="d64b9547b6890537" providerId="LiveId" clId="{346AAD1A-4EAD-4E2B-B463-2B61EBEAFE8F}" dt="2023-01-24T19:30:47.409" v="1265" actId="478"/>
          <ac:spMkLst>
            <pc:docMk/>
            <pc:sldMk cId="403440895" sldId="260"/>
            <ac:spMk id="10" creationId="{6FC059C7-311C-9F0C-0129-E07BE2C21207}"/>
          </ac:spMkLst>
        </pc:spChg>
        <pc:spChg chg="add del mod">
          <ac:chgData name="caio gasparine" userId="d64b9547b6890537" providerId="LiveId" clId="{346AAD1A-4EAD-4E2B-B463-2B61EBEAFE8F}" dt="2023-01-24T19:30:49.650" v="1267" actId="478"/>
          <ac:spMkLst>
            <pc:docMk/>
            <pc:sldMk cId="403440895" sldId="260"/>
            <ac:spMk id="11" creationId="{C1438510-31F9-96C8-3EFE-A46D7DF4DD03}"/>
          </ac:spMkLst>
        </pc:spChg>
        <pc:spChg chg="add del mod">
          <ac:chgData name="caio gasparine" userId="d64b9547b6890537" providerId="LiveId" clId="{346AAD1A-4EAD-4E2B-B463-2B61EBEAFE8F}" dt="2023-01-24T19:31:07.043" v="1277" actId="478"/>
          <ac:spMkLst>
            <pc:docMk/>
            <pc:sldMk cId="403440895" sldId="260"/>
            <ac:spMk id="12" creationId="{44E6F5BB-F251-B8D1-5D54-B2B86B891E7D}"/>
          </ac:spMkLst>
        </pc:spChg>
        <pc:spChg chg="add del mod">
          <ac:chgData name="caio gasparine" userId="d64b9547b6890537" providerId="LiveId" clId="{346AAD1A-4EAD-4E2B-B463-2B61EBEAFE8F}" dt="2023-01-24T19:31:07.585" v="1278" actId="478"/>
          <ac:spMkLst>
            <pc:docMk/>
            <pc:sldMk cId="403440895" sldId="260"/>
            <ac:spMk id="13" creationId="{D2B020D4-7ECE-FC91-060A-EE287B418E1A}"/>
          </ac:spMkLst>
        </pc:spChg>
        <pc:spChg chg="add del mod">
          <ac:chgData name="caio gasparine" userId="d64b9547b6890537" providerId="LiveId" clId="{346AAD1A-4EAD-4E2B-B463-2B61EBEAFE8F}" dt="2023-01-24T19:31:08.050" v="1279" actId="478"/>
          <ac:spMkLst>
            <pc:docMk/>
            <pc:sldMk cId="403440895" sldId="260"/>
            <ac:spMk id="14" creationId="{0223E236-BAFB-AB50-77F8-EF29BE59A11E}"/>
          </ac:spMkLst>
        </pc:spChg>
        <pc:spChg chg="add del mod">
          <ac:chgData name="caio gasparine" userId="d64b9547b6890537" providerId="LiveId" clId="{346AAD1A-4EAD-4E2B-B463-2B61EBEAFE8F}" dt="2023-01-24T19:31:08.761" v="1280" actId="478"/>
          <ac:spMkLst>
            <pc:docMk/>
            <pc:sldMk cId="403440895" sldId="260"/>
            <ac:spMk id="15" creationId="{006A6A61-51FC-C62B-E4C1-763127F85ECE}"/>
          </ac:spMkLst>
        </pc:spChg>
        <pc:spChg chg="add del mod">
          <ac:chgData name="caio gasparine" userId="d64b9547b6890537" providerId="LiveId" clId="{346AAD1A-4EAD-4E2B-B463-2B61EBEAFE8F}" dt="2023-01-24T19:31:33.135" v="1292" actId="478"/>
          <ac:spMkLst>
            <pc:docMk/>
            <pc:sldMk cId="403440895" sldId="260"/>
            <ac:spMk id="16" creationId="{3592ADFC-D108-1B41-1C30-8D1EB6E733FD}"/>
          </ac:spMkLst>
        </pc:spChg>
        <pc:spChg chg="add del mod">
          <ac:chgData name="caio gasparine" userId="d64b9547b6890537" providerId="LiveId" clId="{346AAD1A-4EAD-4E2B-B463-2B61EBEAFE8F}" dt="2023-01-24T19:31:33.816" v="1293" actId="478"/>
          <ac:spMkLst>
            <pc:docMk/>
            <pc:sldMk cId="403440895" sldId="260"/>
            <ac:spMk id="17" creationId="{95DD264F-7091-8570-3196-0BD1D2836584}"/>
          </ac:spMkLst>
        </pc:spChg>
        <pc:spChg chg="add del mod">
          <ac:chgData name="caio gasparine" userId="d64b9547b6890537" providerId="LiveId" clId="{346AAD1A-4EAD-4E2B-B463-2B61EBEAFE8F}" dt="2023-01-24T19:31:34.210" v="1294" actId="478"/>
          <ac:spMkLst>
            <pc:docMk/>
            <pc:sldMk cId="403440895" sldId="260"/>
            <ac:spMk id="18" creationId="{F9972AF0-A407-2B24-3E7A-94DC6ED5B7AE}"/>
          </ac:spMkLst>
        </pc:spChg>
        <pc:spChg chg="add del mod">
          <ac:chgData name="caio gasparine" userId="d64b9547b6890537" providerId="LiveId" clId="{346AAD1A-4EAD-4E2B-B463-2B61EBEAFE8F}" dt="2023-01-24T19:31:34.609" v="1295" actId="478"/>
          <ac:spMkLst>
            <pc:docMk/>
            <pc:sldMk cId="403440895" sldId="260"/>
            <ac:spMk id="19" creationId="{49ABFE52-01BA-A49F-B80A-0EB6F3E8AB8A}"/>
          </ac:spMkLst>
        </pc:spChg>
        <pc:spChg chg="add mod">
          <ac:chgData name="caio gasparine" userId="d64b9547b6890537" providerId="LiveId" clId="{346AAD1A-4EAD-4E2B-B463-2B61EBEAFE8F}" dt="2023-01-24T19:51:36.425" v="1676" actId="20577"/>
          <ac:spMkLst>
            <pc:docMk/>
            <pc:sldMk cId="403440895" sldId="260"/>
            <ac:spMk id="20" creationId="{63E1DBEF-DFAD-F113-9096-8C8B765FC423}"/>
          </ac:spMkLst>
        </pc:spChg>
        <pc:spChg chg="add mod">
          <ac:chgData name="caio gasparine" userId="d64b9547b6890537" providerId="LiveId" clId="{346AAD1A-4EAD-4E2B-B463-2B61EBEAFE8F}" dt="2023-01-24T19:51:39.218" v="1680" actId="20577"/>
          <ac:spMkLst>
            <pc:docMk/>
            <pc:sldMk cId="403440895" sldId="260"/>
            <ac:spMk id="21" creationId="{B9D24DAF-BB86-8132-C4A0-CB87F8C65AC0}"/>
          </ac:spMkLst>
        </pc:spChg>
        <pc:spChg chg="add mod">
          <ac:chgData name="caio gasparine" userId="d64b9547b6890537" providerId="LiveId" clId="{346AAD1A-4EAD-4E2B-B463-2B61EBEAFE8F}" dt="2023-01-24T19:51:43.313" v="1686" actId="20577"/>
          <ac:spMkLst>
            <pc:docMk/>
            <pc:sldMk cId="403440895" sldId="260"/>
            <ac:spMk id="22" creationId="{3EE5B420-AC70-2908-58AE-66C11ECE3DD6}"/>
          </ac:spMkLst>
        </pc:spChg>
        <pc:spChg chg="add mod">
          <ac:chgData name="caio gasparine" userId="d64b9547b6890537" providerId="LiveId" clId="{346AAD1A-4EAD-4E2B-B463-2B61EBEAFE8F}" dt="2023-01-24T19:51:45.841" v="1688" actId="20577"/>
          <ac:spMkLst>
            <pc:docMk/>
            <pc:sldMk cId="403440895" sldId="260"/>
            <ac:spMk id="23" creationId="{9E299129-AFDE-99F6-1A1F-09EBB7387FCA}"/>
          </ac:spMkLst>
        </pc:spChg>
        <pc:spChg chg="add del">
          <ac:chgData name="caio gasparine" userId="d64b9547b6890537" providerId="LiveId" clId="{346AAD1A-4EAD-4E2B-B463-2B61EBEAFE8F}" dt="2023-01-24T19:37:09.128" v="1389"/>
          <ac:spMkLst>
            <pc:docMk/>
            <pc:sldMk cId="403440895" sldId="260"/>
            <ac:spMk id="24" creationId="{F6CD2A05-0AC6-61B2-8BFC-3BD775A6187D}"/>
          </ac:spMkLst>
        </pc:spChg>
        <pc:spChg chg="add mod">
          <ac:chgData name="caio gasparine" userId="d64b9547b6890537" providerId="LiveId" clId="{346AAD1A-4EAD-4E2B-B463-2B61EBEAFE8F}" dt="2023-01-24T19:48:43.831" v="1609" actId="20577"/>
          <ac:spMkLst>
            <pc:docMk/>
            <pc:sldMk cId="403440895" sldId="260"/>
            <ac:spMk id="41" creationId="{B815433B-6E9C-AF25-8DB1-71798133EFC3}"/>
          </ac:spMkLst>
        </pc:spChg>
        <pc:spChg chg="add mod">
          <ac:chgData name="caio gasparine" userId="d64b9547b6890537" providerId="LiveId" clId="{346AAD1A-4EAD-4E2B-B463-2B61EBEAFE8F}" dt="2023-01-24T19:47:44.436" v="1583" actId="404"/>
          <ac:spMkLst>
            <pc:docMk/>
            <pc:sldMk cId="403440895" sldId="260"/>
            <ac:spMk id="42" creationId="{6E0F8832-EAE9-6303-A50C-9F60178FA9D1}"/>
          </ac:spMkLst>
        </pc:spChg>
        <pc:spChg chg="add mod">
          <ac:chgData name="caio gasparine" userId="d64b9547b6890537" providerId="LiveId" clId="{346AAD1A-4EAD-4E2B-B463-2B61EBEAFE8F}" dt="2023-01-24T19:47:26.876" v="1578" actId="404"/>
          <ac:spMkLst>
            <pc:docMk/>
            <pc:sldMk cId="403440895" sldId="260"/>
            <ac:spMk id="43" creationId="{11BB8DAF-5CA2-9D91-8307-A10012138BF9}"/>
          </ac:spMkLst>
        </pc:spChg>
        <pc:spChg chg="add mod">
          <ac:chgData name="caio gasparine" userId="d64b9547b6890537" providerId="LiveId" clId="{346AAD1A-4EAD-4E2B-B463-2B61EBEAFE8F}" dt="2023-01-24T19:47:34.284" v="1579" actId="403"/>
          <ac:spMkLst>
            <pc:docMk/>
            <pc:sldMk cId="403440895" sldId="260"/>
            <ac:spMk id="44" creationId="{0EBFFD4E-CDEB-FC36-B5A8-9D992211D376}"/>
          </ac:spMkLst>
        </pc:spChg>
        <pc:spChg chg="add mod">
          <ac:chgData name="caio gasparine" userId="d64b9547b6890537" providerId="LiveId" clId="{346AAD1A-4EAD-4E2B-B463-2B61EBEAFE8F}" dt="2023-01-24T19:49:02.017" v="1610" actId="14100"/>
          <ac:spMkLst>
            <pc:docMk/>
            <pc:sldMk cId="403440895" sldId="260"/>
            <ac:spMk id="45" creationId="{68464F6D-AC1C-CF92-5FB5-BAD101F9DF9E}"/>
          </ac:spMkLst>
        </pc:spChg>
        <pc:spChg chg="add mod">
          <ac:chgData name="caio gasparine" userId="d64b9547b6890537" providerId="LiveId" clId="{346AAD1A-4EAD-4E2B-B463-2B61EBEAFE8F}" dt="2023-01-24T19:48:36.182" v="1607" actId="1076"/>
          <ac:spMkLst>
            <pc:docMk/>
            <pc:sldMk cId="403440895" sldId="260"/>
            <ac:spMk id="46" creationId="{CF15FCCF-11DB-E1E7-A9EA-7669DB907A47}"/>
          </ac:spMkLst>
        </pc:spChg>
        <pc:picChg chg="add mod">
          <ac:chgData name="caio gasparine" userId="d64b9547b6890537" providerId="LiveId" clId="{346AAD1A-4EAD-4E2B-B463-2B61EBEAFE8F}" dt="2023-01-24T19:37:19.698" v="1395" actId="1076"/>
          <ac:picMkLst>
            <pc:docMk/>
            <pc:sldMk cId="403440895" sldId="260"/>
            <ac:picMk id="25" creationId="{A50DCDED-6C40-F11F-3B4D-344EA05B77BF}"/>
          </ac:picMkLst>
        </pc:picChg>
        <pc:picChg chg="add mod">
          <ac:chgData name="caio gasparine" userId="d64b9547b6890537" providerId="LiveId" clId="{346AAD1A-4EAD-4E2B-B463-2B61EBEAFE8F}" dt="2023-01-24T19:33:50.094" v="1374" actId="1076"/>
          <ac:picMkLst>
            <pc:docMk/>
            <pc:sldMk cId="403440895" sldId="260"/>
            <ac:picMk id="1026" creationId="{E1EAD8E9-B11B-E305-AB38-E74727BD00F6}"/>
          </ac:picMkLst>
        </pc:picChg>
        <pc:picChg chg="add mod">
          <ac:chgData name="caio gasparine" userId="d64b9547b6890537" providerId="LiveId" clId="{346AAD1A-4EAD-4E2B-B463-2B61EBEAFE8F}" dt="2023-01-24T19:48:21.391" v="1604" actId="1076"/>
          <ac:picMkLst>
            <pc:docMk/>
            <pc:sldMk cId="403440895" sldId="260"/>
            <ac:picMk id="1028" creationId="{ED911122-DAA4-35FE-49AC-1BB5E7381E6C}"/>
          </ac:picMkLst>
        </pc:picChg>
        <pc:picChg chg="add mod">
          <ac:chgData name="caio gasparine" userId="d64b9547b6890537" providerId="LiveId" clId="{346AAD1A-4EAD-4E2B-B463-2B61EBEAFE8F}" dt="2023-01-24T19:45:37.433" v="1470" actId="1076"/>
          <ac:picMkLst>
            <pc:docMk/>
            <pc:sldMk cId="403440895" sldId="260"/>
            <ac:picMk id="1030" creationId="{2D76905F-9B3F-702D-D2B7-5A083E4C2DED}"/>
          </ac:picMkLst>
        </pc:picChg>
        <pc:picChg chg="add del">
          <ac:chgData name="caio gasparine" userId="d64b9547b6890537" providerId="LiveId" clId="{346AAD1A-4EAD-4E2B-B463-2B61EBEAFE8F}" dt="2023-01-24T19:36:31.793" v="1387" actId="478"/>
          <ac:picMkLst>
            <pc:docMk/>
            <pc:sldMk cId="403440895" sldId="260"/>
            <ac:picMk id="1032" creationId="{3551E136-49F2-0292-6F9F-BA34FE66BB27}"/>
          </ac:picMkLst>
        </pc:picChg>
        <pc:picChg chg="add mod">
          <ac:chgData name="caio gasparine" userId="d64b9547b6890537" providerId="LiveId" clId="{346AAD1A-4EAD-4E2B-B463-2B61EBEAFE8F}" dt="2023-01-24T19:39:31.349" v="1401" actId="1076"/>
          <ac:picMkLst>
            <pc:docMk/>
            <pc:sldMk cId="403440895" sldId="260"/>
            <ac:picMk id="1036" creationId="{1920E9D6-34F1-B563-5A38-716B16B9A556}"/>
          </ac:picMkLst>
        </pc:picChg>
        <pc:picChg chg="add mod">
          <ac:chgData name="caio gasparine" userId="d64b9547b6890537" providerId="LiveId" clId="{346AAD1A-4EAD-4E2B-B463-2B61EBEAFE8F}" dt="2023-01-24T19:40:01.376" v="1406" actId="1076"/>
          <ac:picMkLst>
            <pc:docMk/>
            <pc:sldMk cId="403440895" sldId="260"/>
            <ac:picMk id="1038" creationId="{40D718D3-0534-41E5-8EAA-C57E48DBC450}"/>
          </ac:picMkLst>
        </pc:picChg>
        <pc:cxnChg chg="add mod">
          <ac:chgData name="caio gasparine" userId="d64b9547b6890537" providerId="LiveId" clId="{346AAD1A-4EAD-4E2B-B463-2B61EBEAFE8F}" dt="2023-01-24T19:48:31.300" v="1606" actId="14100"/>
          <ac:cxnSpMkLst>
            <pc:docMk/>
            <pc:sldMk cId="403440895" sldId="260"/>
            <ac:cxnSpMk id="27" creationId="{B44F73CD-D230-E9E1-BFF1-21D927D2B9C6}"/>
          </ac:cxnSpMkLst>
        </pc:cxnChg>
        <pc:cxnChg chg="add mod">
          <ac:chgData name="caio gasparine" userId="d64b9547b6890537" providerId="LiveId" clId="{346AAD1A-4EAD-4E2B-B463-2B61EBEAFE8F}" dt="2023-01-24T19:40:51.428" v="1415" actId="1076"/>
          <ac:cxnSpMkLst>
            <pc:docMk/>
            <pc:sldMk cId="403440895" sldId="260"/>
            <ac:cxnSpMk id="30" creationId="{B0A1BF0C-5ED7-4498-A62D-F4CC87775E2B}"/>
          </ac:cxnSpMkLst>
        </pc:cxnChg>
        <pc:cxnChg chg="add mod">
          <ac:chgData name="caio gasparine" userId="d64b9547b6890537" providerId="LiveId" clId="{346AAD1A-4EAD-4E2B-B463-2B61EBEAFE8F}" dt="2023-01-24T19:40:57.872" v="1417" actId="1076"/>
          <ac:cxnSpMkLst>
            <pc:docMk/>
            <pc:sldMk cId="403440895" sldId="260"/>
            <ac:cxnSpMk id="32" creationId="{E35DF7DC-8257-E93F-28DF-ECBFFD5018C3}"/>
          </ac:cxnSpMkLst>
        </pc:cxnChg>
        <pc:cxnChg chg="add mod">
          <ac:chgData name="caio gasparine" userId="d64b9547b6890537" providerId="LiveId" clId="{346AAD1A-4EAD-4E2B-B463-2B61EBEAFE8F}" dt="2023-01-24T19:42:07.045" v="1429" actId="692"/>
          <ac:cxnSpMkLst>
            <pc:docMk/>
            <pc:sldMk cId="403440895" sldId="260"/>
            <ac:cxnSpMk id="33" creationId="{02C8FD04-0AB0-85C8-1019-8FDDDC24192C}"/>
          </ac:cxnSpMkLst>
        </pc:cxnChg>
        <pc:cxnChg chg="add del mod">
          <ac:chgData name="caio gasparine" userId="d64b9547b6890537" providerId="LiveId" clId="{346AAD1A-4EAD-4E2B-B463-2B61EBEAFE8F}" dt="2023-01-24T19:41:45.149" v="1428" actId="478"/>
          <ac:cxnSpMkLst>
            <pc:docMk/>
            <pc:sldMk cId="403440895" sldId="260"/>
            <ac:cxnSpMk id="34" creationId="{B105EA17-0B34-940A-56EE-20BEAF9F4444}"/>
          </ac:cxnSpMkLst>
        </pc:cxnChg>
        <pc:cxnChg chg="add mod">
          <ac:chgData name="caio gasparine" userId="d64b9547b6890537" providerId="LiveId" clId="{346AAD1A-4EAD-4E2B-B463-2B61EBEAFE8F}" dt="2023-01-24T19:41:42.757" v="1427" actId="14100"/>
          <ac:cxnSpMkLst>
            <pc:docMk/>
            <pc:sldMk cId="403440895" sldId="260"/>
            <ac:cxnSpMk id="36" creationId="{DDFA1B9D-FCF5-5B52-6B26-C79D10323B43}"/>
          </ac:cxnSpMkLst>
        </pc:cxnChg>
      </pc:sldChg>
      <pc:sldChg chg="addSp delSp modSp add mod">
        <pc:chgData name="caio gasparine" userId="d64b9547b6890537" providerId="LiveId" clId="{346AAD1A-4EAD-4E2B-B463-2B61EBEAFE8F}" dt="2023-02-22T14:19:52.944" v="7687" actId="1036"/>
        <pc:sldMkLst>
          <pc:docMk/>
          <pc:sldMk cId="1877951045" sldId="260"/>
        </pc:sldMkLst>
        <pc:spChg chg="mod">
          <ac:chgData name="caio gasparine" userId="d64b9547b6890537" providerId="LiveId" clId="{346AAD1A-4EAD-4E2B-B463-2B61EBEAFE8F}" dt="2023-02-22T03:07:19.845" v="5351" actId="14100"/>
          <ac:spMkLst>
            <pc:docMk/>
            <pc:sldMk cId="1877951045" sldId="260"/>
            <ac:spMk id="2" creationId="{57354743-4F1F-CA6C-38FF-BD32B1DBA3C9}"/>
          </ac:spMkLst>
        </pc:spChg>
        <pc:spChg chg="mod">
          <ac:chgData name="caio gasparine" userId="d64b9547b6890537" providerId="LiveId" clId="{346AAD1A-4EAD-4E2B-B463-2B61EBEAFE8F}" dt="2023-02-21T18:00:41.191" v="4272" actId="207"/>
          <ac:spMkLst>
            <pc:docMk/>
            <pc:sldMk cId="1877951045" sldId="260"/>
            <ac:spMk id="4" creationId="{4C90A9F0-D277-818B-D4E1-24FA71730123}"/>
          </ac:spMkLst>
        </pc:spChg>
        <pc:spChg chg="add mod">
          <ac:chgData name="caio gasparine" userId="d64b9547b6890537" providerId="LiveId" clId="{346AAD1A-4EAD-4E2B-B463-2B61EBEAFE8F}" dt="2023-02-22T04:45:47.559" v="7074" actId="14100"/>
          <ac:spMkLst>
            <pc:docMk/>
            <pc:sldMk cId="1877951045" sldId="260"/>
            <ac:spMk id="5" creationId="{CACFCB70-158A-7F6C-D24C-8B0522720E1C}"/>
          </ac:spMkLst>
        </pc:spChg>
        <pc:spChg chg="add mod">
          <ac:chgData name="caio gasparine" userId="d64b9547b6890537" providerId="LiveId" clId="{346AAD1A-4EAD-4E2B-B463-2B61EBEAFE8F}" dt="2023-02-22T14:19:52.944" v="7687" actId="1036"/>
          <ac:spMkLst>
            <pc:docMk/>
            <pc:sldMk cId="1877951045" sldId="260"/>
            <ac:spMk id="8" creationId="{98FD393A-24D7-B0DB-1EE6-84252817939C}"/>
          </ac:spMkLst>
        </pc:spChg>
        <pc:spChg chg="mod">
          <ac:chgData name="caio gasparine" userId="d64b9547b6890537" providerId="LiveId" clId="{346AAD1A-4EAD-4E2B-B463-2B61EBEAFE8F}" dt="2023-02-22T03:04:54.668" v="5338" actId="20577"/>
          <ac:spMkLst>
            <pc:docMk/>
            <pc:sldMk cId="1877951045" sldId="260"/>
            <ac:spMk id="46" creationId="{CF15FCCF-11DB-E1E7-A9EA-7669DB907A47}"/>
          </ac:spMkLst>
        </pc:spChg>
        <pc:picChg chg="add mod">
          <ac:chgData name="caio gasparine" userId="d64b9547b6890537" providerId="LiveId" clId="{346AAD1A-4EAD-4E2B-B463-2B61EBEAFE8F}" dt="2023-02-22T03:08:01.655" v="5354" actId="1076"/>
          <ac:picMkLst>
            <pc:docMk/>
            <pc:sldMk cId="1877951045" sldId="260"/>
            <ac:picMk id="3" creationId="{C90DE65D-F1E9-1898-EEAE-C364A61D1114}"/>
          </ac:picMkLst>
        </pc:picChg>
        <pc:picChg chg="add mod">
          <ac:chgData name="caio gasparine" userId="d64b9547b6890537" providerId="LiveId" clId="{346AAD1A-4EAD-4E2B-B463-2B61EBEAFE8F}" dt="2023-02-22T03:08:45.512" v="5358" actId="208"/>
          <ac:picMkLst>
            <pc:docMk/>
            <pc:sldMk cId="1877951045" sldId="260"/>
            <ac:picMk id="7" creationId="{87B0F2ED-59ED-F50F-5DA9-259EF95600D2}"/>
          </ac:picMkLst>
        </pc:picChg>
        <pc:picChg chg="del">
          <ac:chgData name="caio gasparine" userId="d64b9547b6890537" providerId="LiveId" clId="{346AAD1A-4EAD-4E2B-B463-2B61EBEAFE8F}" dt="2023-02-22T03:04:48.478" v="5329" actId="478"/>
          <ac:picMkLst>
            <pc:docMk/>
            <pc:sldMk cId="1877951045" sldId="260"/>
            <ac:picMk id="1028" creationId="{ED911122-DAA4-35FE-49AC-1BB5E7381E6C}"/>
          </ac:picMkLst>
        </pc:picChg>
        <pc:cxnChg chg="mod">
          <ac:chgData name="caio gasparine" userId="d64b9547b6890537" providerId="LiveId" clId="{346AAD1A-4EAD-4E2B-B463-2B61EBEAFE8F}" dt="2023-02-22T03:07:42.351" v="5352" actId="14100"/>
          <ac:cxnSpMkLst>
            <pc:docMk/>
            <pc:sldMk cId="1877951045" sldId="260"/>
            <ac:cxnSpMk id="36" creationId="{DDFA1B9D-FCF5-5B52-6B26-C79D10323B43}"/>
          </ac:cxnSpMkLst>
        </pc:cxnChg>
      </pc:sldChg>
      <pc:sldChg chg="addSp delSp modSp add del mod ord">
        <pc:chgData name="caio gasparine" userId="d64b9547b6890537" providerId="LiveId" clId="{346AAD1A-4EAD-4E2B-B463-2B61EBEAFE8F}" dt="2023-02-21T17:50:50.500" v="4066" actId="2696"/>
        <pc:sldMkLst>
          <pc:docMk/>
          <pc:sldMk cId="163224834" sldId="261"/>
        </pc:sldMkLst>
        <pc:spChg chg="add mod">
          <ac:chgData name="caio gasparine" userId="d64b9547b6890537" providerId="LiveId" clId="{346AAD1A-4EAD-4E2B-B463-2B61EBEAFE8F}" dt="2023-02-21T17:25:14.518" v="3515" actId="2711"/>
          <ac:spMkLst>
            <pc:docMk/>
            <pc:sldMk cId="163224834" sldId="261"/>
            <ac:spMk id="2" creationId="{AF443E3B-644C-6141-56C1-6402C634DA08}"/>
          </ac:spMkLst>
        </pc:spChg>
        <pc:spChg chg="add del mod">
          <ac:chgData name="caio gasparine" userId="d64b9547b6890537" providerId="LiveId" clId="{346AAD1A-4EAD-4E2B-B463-2B61EBEAFE8F}" dt="2023-02-21T17:14:03.159" v="3370" actId="478"/>
          <ac:spMkLst>
            <pc:docMk/>
            <pc:sldMk cId="163224834" sldId="261"/>
            <ac:spMk id="3" creationId="{45E05B5B-3433-1BB5-8502-F5DEAFCBDF49}"/>
          </ac:spMkLst>
        </pc:spChg>
        <pc:spChg chg="add del">
          <ac:chgData name="caio gasparine" userId="d64b9547b6890537" providerId="LiveId" clId="{346AAD1A-4EAD-4E2B-B463-2B61EBEAFE8F}" dt="2023-01-24T21:18:32.494" v="2439"/>
          <ac:spMkLst>
            <pc:docMk/>
            <pc:sldMk cId="163224834" sldId="261"/>
            <ac:spMk id="3" creationId="{984E65E3-F174-32CA-6F64-AC4F44C231A6}"/>
          </ac:spMkLst>
        </pc:spChg>
        <pc:spChg chg="add del mod">
          <ac:chgData name="caio gasparine" userId="d64b9547b6890537" providerId="LiveId" clId="{346AAD1A-4EAD-4E2B-B463-2B61EBEAFE8F}" dt="2023-01-24T19:26:52.206" v="1148" actId="478"/>
          <ac:spMkLst>
            <pc:docMk/>
            <pc:sldMk cId="163224834" sldId="261"/>
            <ac:spMk id="3" creationId="{9F629D08-B560-D521-843F-77B63CC14FA6}"/>
          </ac:spMkLst>
        </pc:spChg>
        <pc:spChg chg="mod">
          <ac:chgData name="caio gasparine" userId="d64b9547b6890537" providerId="LiveId" clId="{346AAD1A-4EAD-4E2B-B463-2B61EBEAFE8F}" dt="2023-02-21T17:16:38.662" v="3399" actId="1076"/>
          <ac:spMkLst>
            <pc:docMk/>
            <pc:sldMk cId="163224834" sldId="261"/>
            <ac:spMk id="4" creationId="{4C90A9F0-D277-818B-D4E1-24FA71730123}"/>
          </ac:spMkLst>
        </pc:spChg>
        <pc:spChg chg="add del mod">
          <ac:chgData name="caio gasparine" userId="d64b9547b6890537" providerId="LiveId" clId="{346AAD1A-4EAD-4E2B-B463-2B61EBEAFE8F}" dt="2023-01-24T19:26:52.736" v="1149" actId="478"/>
          <ac:spMkLst>
            <pc:docMk/>
            <pc:sldMk cId="163224834" sldId="261"/>
            <ac:spMk id="5" creationId="{26881313-653D-78BC-2496-9BCAD5366870}"/>
          </ac:spMkLst>
        </pc:spChg>
        <pc:spChg chg="add del mod">
          <ac:chgData name="caio gasparine" userId="d64b9547b6890537" providerId="LiveId" clId="{346AAD1A-4EAD-4E2B-B463-2B61EBEAFE8F}" dt="2023-02-21T17:12:49.159" v="3332" actId="478"/>
          <ac:spMkLst>
            <pc:docMk/>
            <pc:sldMk cId="163224834" sldId="261"/>
            <ac:spMk id="5" creationId="{B048EBF3-A150-D100-F798-D078626C8C64}"/>
          </ac:spMkLst>
        </pc:spChg>
        <pc:spChg chg="add del mod">
          <ac:chgData name="caio gasparine" userId="d64b9547b6890537" providerId="LiveId" clId="{346AAD1A-4EAD-4E2B-B463-2B61EBEAFE8F}" dt="2023-01-24T19:27:05.298" v="1156" actId="478"/>
          <ac:spMkLst>
            <pc:docMk/>
            <pc:sldMk cId="163224834" sldId="261"/>
            <ac:spMk id="6" creationId="{5037BF8D-9D5D-1B2D-E507-D204BBDD2717}"/>
          </ac:spMkLst>
        </pc:spChg>
        <pc:spChg chg="add del mod">
          <ac:chgData name="caio gasparine" userId="d64b9547b6890537" providerId="LiveId" clId="{346AAD1A-4EAD-4E2B-B463-2B61EBEAFE8F}" dt="2023-02-21T17:12:48.774" v="3331" actId="478"/>
          <ac:spMkLst>
            <pc:docMk/>
            <pc:sldMk cId="163224834" sldId="261"/>
            <ac:spMk id="6" creationId="{EED9EE98-C84C-4F66-51BD-7A800B80F625}"/>
          </ac:spMkLst>
        </pc:spChg>
        <pc:spChg chg="add del mod">
          <ac:chgData name="caio gasparine" userId="d64b9547b6890537" providerId="LiveId" clId="{346AAD1A-4EAD-4E2B-B463-2B61EBEAFE8F}" dt="2023-02-21T17:13:02.014" v="3339" actId="478"/>
          <ac:spMkLst>
            <pc:docMk/>
            <pc:sldMk cId="163224834" sldId="261"/>
            <ac:spMk id="7" creationId="{32B12213-29F8-9877-9D17-E30F3B945497}"/>
          </ac:spMkLst>
        </pc:spChg>
        <pc:spChg chg="add del mod">
          <ac:chgData name="caio gasparine" userId="d64b9547b6890537" providerId="LiveId" clId="{346AAD1A-4EAD-4E2B-B463-2B61EBEAFE8F}" dt="2023-01-24T19:27:05.763" v="1157" actId="478"/>
          <ac:spMkLst>
            <pc:docMk/>
            <pc:sldMk cId="163224834" sldId="261"/>
            <ac:spMk id="7" creationId="{3B41EA19-0BAE-5BEA-B4BA-A667487A69B7}"/>
          </ac:spMkLst>
        </pc:spChg>
        <pc:spChg chg="add mod">
          <ac:chgData name="caio gasparine" userId="d64b9547b6890537" providerId="LiveId" clId="{346AAD1A-4EAD-4E2B-B463-2B61EBEAFE8F}" dt="2023-02-21T17:24:53.495" v="3513" actId="255"/>
          <ac:spMkLst>
            <pc:docMk/>
            <pc:sldMk cId="163224834" sldId="261"/>
            <ac:spMk id="8" creationId="{751553CC-F775-FA08-01A1-266D7EDC202A}"/>
          </ac:spMkLst>
        </pc:spChg>
        <pc:spChg chg="add mod">
          <ac:chgData name="caio gasparine" userId="d64b9547b6890537" providerId="LiveId" clId="{346AAD1A-4EAD-4E2B-B463-2B61EBEAFE8F}" dt="2023-02-21T17:29:22.125" v="3582" actId="20577"/>
          <ac:spMkLst>
            <pc:docMk/>
            <pc:sldMk cId="163224834" sldId="261"/>
            <ac:spMk id="9" creationId="{FC930FDA-179C-D67D-E826-093C64125ECD}"/>
          </ac:spMkLst>
        </pc:spChg>
        <pc:spChg chg="add del mod">
          <ac:chgData name="caio gasparine" userId="d64b9547b6890537" providerId="LiveId" clId="{346AAD1A-4EAD-4E2B-B463-2B61EBEAFE8F}" dt="2023-02-21T17:13:11.110" v="3344" actId="478"/>
          <ac:spMkLst>
            <pc:docMk/>
            <pc:sldMk cId="163224834" sldId="261"/>
            <ac:spMk id="10" creationId="{ACEE55EB-CC90-AEC2-B148-90229FA097B4}"/>
          </ac:spMkLst>
        </pc:spChg>
        <pc:spChg chg="add del mod">
          <ac:chgData name="caio gasparine" userId="d64b9547b6890537" providerId="LiveId" clId="{346AAD1A-4EAD-4E2B-B463-2B61EBEAFE8F}" dt="2023-02-21T17:13:11.630" v="3345" actId="478"/>
          <ac:spMkLst>
            <pc:docMk/>
            <pc:sldMk cId="163224834" sldId="261"/>
            <ac:spMk id="11" creationId="{395133F6-2635-8154-E259-97DE853D44D4}"/>
          </ac:spMkLst>
        </pc:spChg>
        <pc:spChg chg="add del mod">
          <ac:chgData name="caio gasparine" userId="d64b9547b6890537" providerId="LiveId" clId="{346AAD1A-4EAD-4E2B-B463-2B61EBEAFE8F}" dt="2023-02-21T17:13:12.110" v="3346" actId="478"/>
          <ac:spMkLst>
            <pc:docMk/>
            <pc:sldMk cId="163224834" sldId="261"/>
            <ac:spMk id="12" creationId="{743DFA60-D764-EA45-2AE0-8924879CDE4E}"/>
          </ac:spMkLst>
        </pc:spChg>
        <pc:spChg chg="add del mod">
          <ac:chgData name="caio gasparine" userId="d64b9547b6890537" providerId="LiveId" clId="{346AAD1A-4EAD-4E2B-B463-2B61EBEAFE8F}" dt="2023-02-21T17:14:02.390" v="3368" actId="478"/>
          <ac:spMkLst>
            <pc:docMk/>
            <pc:sldMk cId="163224834" sldId="261"/>
            <ac:spMk id="13" creationId="{4D18F551-95E6-F9FF-D11A-A54CDAA1A0EC}"/>
          </ac:spMkLst>
        </pc:spChg>
        <pc:spChg chg="add del mod">
          <ac:chgData name="caio gasparine" userId="d64b9547b6890537" providerId="LiveId" clId="{346AAD1A-4EAD-4E2B-B463-2B61EBEAFE8F}" dt="2023-02-21T17:13:59.661" v="3365" actId="478"/>
          <ac:spMkLst>
            <pc:docMk/>
            <pc:sldMk cId="163224834" sldId="261"/>
            <ac:spMk id="14" creationId="{2EC2A5C8-4A60-8C3B-951A-73F1F4197C93}"/>
          </ac:spMkLst>
        </pc:spChg>
        <pc:spChg chg="add del mod">
          <ac:chgData name="caio gasparine" userId="d64b9547b6890537" providerId="LiveId" clId="{346AAD1A-4EAD-4E2B-B463-2B61EBEAFE8F}" dt="2023-02-21T17:14:01.606" v="3366" actId="478"/>
          <ac:spMkLst>
            <pc:docMk/>
            <pc:sldMk cId="163224834" sldId="261"/>
            <ac:spMk id="15" creationId="{8BC24B57-C652-54BF-B51D-5516DC3A4CBE}"/>
          </ac:spMkLst>
        </pc:spChg>
        <pc:spChg chg="add mod">
          <ac:chgData name="caio gasparine" userId="d64b9547b6890537" providerId="LiveId" clId="{346AAD1A-4EAD-4E2B-B463-2B61EBEAFE8F}" dt="2023-02-21T17:28:41.271" v="3561" actId="20577"/>
          <ac:spMkLst>
            <pc:docMk/>
            <pc:sldMk cId="163224834" sldId="261"/>
            <ac:spMk id="16" creationId="{ACB45DF1-9A17-C524-E2AC-5551FD3DA254}"/>
          </ac:spMkLst>
        </pc:spChg>
        <pc:picChg chg="add del mod">
          <ac:chgData name="caio gasparine" userId="d64b9547b6890537" providerId="LiveId" clId="{346AAD1A-4EAD-4E2B-B463-2B61EBEAFE8F}" dt="2023-01-24T21:18:44.843" v="2443" actId="478"/>
          <ac:picMkLst>
            <pc:docMk/>
            <pc:sldMk cId="163224834" sldId="261"/>
            <ac:picMk id="5" creationId="{5677BDEA-75F9-0966-B7CC-7E30D5E119DF}"/>
          </ac:picMkLst>
        </pc:picChg>
        <pc:picChg chg="add del mod">
          <ac:chgData name="caio gasparine" userId="d64b9547b6890537" providerId="LiveId" clId="{346AAD1A-4EAD-4E2B-B463-2B61EBEAFE8F}" dt="2023-01-24T21:20:52.482" v="2455" actId="478"/>
          <ac:picMkLst>
            <pc:docMk/>
            <pc:sldMk cId="163224834" sldId="261"/>
            <ac:picMk id="6" creationId="{EB8617C2-91C0-7FDC-9F99-189411C3BCC3}"/>
          </ac:picMkLst>
        </pc:picChg>
        <pc:picChg chg="add mod">
          <ac:chgData name="caio gasparine" userId="d64b9547b6890537" providerId="LiveId" clId="{346AAD1A-4EAD-4E2B-B463-2B61EBEAFE8F}" dt="2023-02-21T17:27:52.321" v="3557" actId="692"/>
          <ac:picMkLst>
            <pc:docMk/>
            <pc:sldMk cId="163224834" sldId="261"/>
            <ac:picMk id="1026" creationId="{6F68650C-14C1-860D-F72D-ADDA8F2CE1F2}"/>
          </ac:picMkLst>
        </pc:picChg>
        <pc:picChg chg="add mod">
          <ac:chgData name="caio gasparine" userId="d64b9547b6890537" providerId="LiveId" clId="{346AAD1A-4EAD-4E2B-B463-2B61EBEAFE8F}" dt="2023-02-21T17:26:30.604" v="3528" actId="2085"/>
          <ac:picMkLst>
            <pc:docMk/>
            <pc:sldMk cId="163224834" sldId="261"/>
            <ac:picMk id="1028" creationId="{9E2F5F3A-7BE3-7EC4-1FEB-57A37D8965DE}"/>
          </ac:picMkLst>
        </pc:picChg>
        <pc:picChg chg="add del mod">
          <ac:chgData name="caio gasparine" userId="d64b9547b6890537" providerId="LiveId" clId="{346AAD1A-4EAD-4E2B-B463-2B61EBEAFE8F}" dt="2023-02-21T17:17:56.573" v="3427" actId="478"/>
          <ac:picMkLst>
            <pc:docMk/>
            <pc:sldMk cId="163224834" sldId="261"/>
            <ac:picMk id="2050" creationId="{8369A6EE-CF9F-8809-6CFA-BD73DBA610D9}"/>
          </ac:picMkLst>
        </pc:picChg>
        <pc:cxnChg chg="add del mod">
          <ac:chgData name="caio gasparine" userId="d64b9547b6890537" providerId="LiveId" clId="{346AAD1A-4EAD-4E2B-B463-2B61EBEAFE8F}" dt="2023-02-21T17:28:24.454" v="3560" actId="478"/>
          <ac:cxnSpMkLst>
            <pc:docMk/>
            <pc:sldMk cId="163224834" sldId="261"/>
            <ac:cxnSpMk id="18" creationId="{21C08768-952E-994D-1230-EAFC11A44873}"/>
          </ac:cxnSpMkLst>
        </pc:cxnChg>
      </pc:sldChg>
      <pc:sldChg chg="addSp modSp add mod ord">
        <pc:chgData name="caio gasparine" userId="d64b9547b6890537" providerId="LiveId" clId="{346AAD1A-4EAD-4E2B-B463-2B61EBEAFE8F}" dt="2023-02-22T14:19:56.158" v="7690" actId="1036"/>
        <pc:sldMkLst>
          <pc:docMk/>
          <pc:sldMk cId="1901946522" sldId="261"/>
        </pc:sldMkLst>
        <pc:spChg chg="mod">
          <ac:chgData name="caio gasparine" userId="d64b9547b6890537" providerId="LiveId" clId="{346AAD1A-4EAD-4E2B-B463-2B61EBEAFE8F}" dt="2023-02-21T18:27:53.031" v="4414" actId="20577"/>
          <ac:spMkLst>
            <pc:docMk/>
            <pc:sldMk cId="1901946522" sldId="261"/>
            <ac:spMk id="2" creationId="{AF443E3B-644C-6141-56C1-6402C634DA08}"/>
          </ac:spMkLst>
        </pc:spChg>
        <pc:spChg chg="mod">
          <ac:chgData name="caio gasparine" userId="d64b9547b6890537" providerId="LiveId" clId="{346AAD1A-4EAD-4E2B-B463-2B61EBEAFE8F}" dt="2023-02-22T03:08:59.374" v="5359" actId="6549"/>
          <ac:spMkLst>
            <pc:docMk/>
            <pc:sldMk cId="1901946522" sldId="261"/>
            <ac:spMk id="4" creationId="{4C90A9F0-D277-818B-D4E1-24FA71730123}"/>
          </ac:spMkLst>
        </pc:spChg>
        <pc:spChg chg="add mod">
          <ac:chgData name="caio gasparine" userId="d64b9547b6890537" providerId="LiveId" clId="{346AAD1A-4EAD-4E2B-B463-2B61EBEAFE8F}" dt="2023-02-22T14:19:56.158" v="7690" actId="1036"/>
          <ac:spMkLst>
            <pc:docMk/>
            <pc:sldMk cId="1901946522" sldId="261"/>
            <ac:spMk id="6" creationId="{2C2C01D8-7FD1-38D0-CDA3-854E8C4749C3}"/>
          </ac:spMkLst>
        </pc:spChg>
        <pc:spChg chg="mod">
          <ac:chgData name="caio gasparine" userId="d64b9547b6890537" providerId="LiveId" clId="{346AAD1A-4EAD-4E2B-B463-2B61EBEAFE8F}" dt="2023-02-22T05:22:33.158" v="7532" actId="2085"/>
          <ac:spMkLst>
            <pc:docMk/>
            <pc:sldMk cId="1901946522" sldId="261"/>
            <ac:spMk id="8" creationId="{751553CC-F775-FA08-01A1-266D7EDC202A}"/>
          </ac:spMkLst>
        </pc:spChg>
        <pc:spChg chg="mod">
          <ac:chgData name="caio gasparine" userId="d64b9547b6890537" providerId="LiveId" clId="{346AAD1A-4EAD-4E2B-B463-2B61EBEAFE8F}" dt="2023-02-22T03:09:25.006" v="5363" actId="208"/>
          <ac:spMkLst>
            <pc:docMk/>
            <pc:sldMk cId="1901946522" sldId="261"/>
            <ac:spMk id="9" creationId="{FC930FDA-179C-D67D-E826-093C64125ECD}"/>
          </ac:spMkLst>
        </pc:spChg>
        <pc:spChg chg="mod">
          <ac:chgData name="caio gasparine" userId="d64b9547b6890537" providerId="LiveId" clId="{346AAD1A-4EAD-4E2B-B463-2B61EBEAFE8F}" dt="2023-02-22T05:22:36.478" v="7533" actId="2085"/>
          <ac:spMkLst>
            <pc:docMk/>
            <pc:sldMk cId="1901946522" sldId="261"/>
            <ac:spMk id="16" creationId="{ACB45DF1-9A17-C524-E2AC-5551FD3DA254}"/>
          </ac:spMkLst>
        </pc:spChg>
        <pc:picChg chg="add mod">
          <ac:chgData name="caio gasparine" userId="d64b9547b6890537" providerId="LiveId" clId="{346AAD1A-4EAD-4E2B-B463-2B61EBEAFE8F}" dt="2023-02-21T18:27:21.385" v="4408" actId="208"/>
          <ac:picMkLst>
            <pc:docMk/>
            <pc:sldMk cId="1901946522" sldId="261"/>
            <ac:picMk id="3" creationId="{DDEA2DC5-BD6C-294A-BB4E-2E9B0BC25098}"/>
          </ac:picMkLst>
        </pc:picChg>
        <pc:picChg chg="add mod">
          <ac:chgData name="caio gasparine" userId="d64b9547b6890537" providerId="LiveId" clId="{346AAD1A-4EAD-4E2B-B463-2B61EBEAFE8F}" dt="2023-02-21T18:27:17.560" v="4407" actId="208"/>
          <ac:picMkLst>
            <pc:docMk/>
            <pc:sldMk cId="1901946522" sldId="261"/>
            <ac:picMk id="5" creationId="{736E349E-5B53-56A9-B237-31B2DFFFB7F9}"/>
          </ac:picMkLst>
        </pc:picChg>
      </pc:sldChg>
      <pc:sldChg chg="addSp delSp modSp add mod setBg">
        <pc:chgData name="caio gasparine" userId="d64b9547b6890537" providerId="LiveId" clId="{346AAD1A-4EAD-4E2B-B463-2B61EBEAFE8F}" dt="2023-02-22T19:44:06.385" v="8918" actId="14100"/>
        <pc:sldMkLst>
          <pc:docMk/>
          <pc:sldMk cId="66794381" sldId="262"/>
        </pc:sldMkLst>
        <pc:spChg chg="add del mod ord">
          <ac:chgData name="caio gasparine" userId="d64b9547b6890537" providerId="LiveId" clId="{346AAD1A-4EAD-4E2B-B463-2B61EBEAFE8F}" dt="2023-02-22T05:19:59.561" v="7510" actId="478"/>
          <ac:spMkLst>
            <pc:docMk/>
            <pc:sldMk cId="66794381" sldId="262"/>
            <ac:spMk id="2" creationId="{96AB98EE-B673-53CD-7402-7244ACCF4D60}"/>
          </ac:spMkLst>
        </pc:spChg>
        <pc:spChg chg="add del mod">
          <ac:chgData name="caio gasparine" userId="d64b9547b6890537" providerId="LiveId" clId="{346AAD1A-4EAD-4E2B-B463-2B61EBEAFE8F}" dt="2023-02-21T17:59:07.955" v="4262" actId="478"/>
          <ac:spMkLst>
            <pc:docMk/>
            <pc:sldMk cId="66794381" sldId="262"/>
            <ac:spMk id="3" creationId="{BEA9037B-F148-9CD9-856C-C87933CD8808}"/>
          </ac:spMkLst>
        </pc:spChg>
        <pc:spChg chg="mod">
          <ac:chgData name="caio gasparine" userId="d64b9547b6890537" providerId="LiveId" clId="{346AAD1A-4EAD-4E2B-B463-2B61EBEAFE8F}" dt="2023-02-22T05:20:16.344" v="7516" actId="403"/>
          <ac:spMkLst>
            <pc:docMk/>
            <pc:sldMk cId="66794381" sldId="262"/>
            <ac:spMk id="4" creationId="{4C90A9F0-D277-818B-D4E1-24FA71730123}"/>
          </ac:spMkLst>
        </pc:spChg>
        <pc:spChg chg="add mod">
          <ac:chgData name="caio gasparine" userId="d64b9547b6890537" providerId="LiveId" clId="{346AAD1A-4EAD-4E2B-B463-2B61EBEAFE8F}" dt="2023-02-22T19:44:06.385" v="8918" actId="14100"/>
          <ac:spMkLst>
            <pc:docMk/>
            <pc:sldMk cId="66794381" sldId="262"/>
            <ac:spMk id="5" creationId="{5454EBB4-921C-FAB7-291F-B10C9ECD5920}"/>
          </ac:spMkLst>
        </pc:spChg>
        <pc:spChg chg="del">
          <ac:chgData name="caio gasparine" userId="d64b9547b6890537" providerId="LiveId" clId="{346AAD1A-4EAD-4E2B-B463-2B61EBEAFE8F}" dt="2023-01-24T19:49:34.694" v="1633" actId="478"/>
          <ac:spMkLst>
            <pc:docMk/>
            <pc:sldMk cId="66794381" sldId="262"/>
            <ac:spMk id="5" creationId="{8DD0735B-F51D-CEA2-39CF-FD79C31842DE}"/>
          </ac:spMkLst>
        </pc:spChg>
        <pc:spChg chg="add mod">
          <ac:chgData name="caio gasparine" userId="d64b9547b6890537" providerId="LiveId" clId="{346AAD1A-4EAD-4E2B-B463-2B61EBEAFE8F}" dt="2023-02-22T05:23:10.862" v="7537" actId="1076"/>
          <ac:spMkLst>
            <pc:docMk/>
            <pc:sldMk cId="66794381" sldId="262"/>
            <ac:spMk id="6" creationId="{8D8898DF-7813-20E3-EC5F-E57550B73645}"/>
          </ac:spMkLst>
        </pc:spChg>
        <pc:spChg chg="add del">
          <ac:chgData name="caio gasparine" userId="d64b9547b6890537" providerId="LiveId" clId="{346AAD1A-4EAD-4E2B-B463-2B61EBEAFE8F}" dt="2023-02-21T18:29:59.387" v="4417" actId="26606"/>
          <ac:spMkLst>
            <pc:docMk/>
            <pc:sldMk cId="66794381" sldId="262"/>
            <ac:spMk id="2055" creationId="{131BAD53-4E89-4F62-BBB7-26359763ED39}"/>
          </ac:spMkLst>
        </pc:spChg>
        <pc:spChg chg="add del">
          <ac:chgData name="caio gasparine" userId="d64b9547b6890537" providerId="LiveId" clId="{346AAD1A-4EAD-4E2B-B463-2B61EBEAFE8F}" dt="2023-02-21T18:29:59.387" v="4417" actId="26606"/>
          <ac:spMkLst>
            <pc:docMk/>
            <pc:sldMk cId="66794381" sldId="262"/>
            <ac:spMk id="2057" creationId="{62756DA2-40EB-4C6F-B962-5822FFB54FB6}"/>
          </ac:spMkLst>
        </pc:spChg>
        <pc:spChg chg="add del">
          <ac:chgData name="caio gasparine" userId="d64b9547b6890537" providerId="LiveId" clId="{346AAD1A-4EAD-4E2B-B463-2B61EBEAFE8F}" dt="2023-02-21T18:30:02.838" v="4419" actId="26606"/>
          <ac:spMkLst>
            <pc:docMk/>
            <pc:sldMk cId="66794381" sldId="262"/>
            <ac:spMk id="2059" creationId="{2B97F24A-32CE-4C1C-A50D-3016B394DCFB}"/>
          </ac:spMkLst>
        </pc:spChg>
        <pc:spChg chg="add del">
          <ac:chgData name="caio gasparine" userId="d64b9547b6890537" providerId="LiveId" clId="{346AAD1A-4EAD-4E2B-B463-2B61EBEAFE8F}" dt="2023-02-21T18:30:02.838" v="4419" actId="26606"/>
          <ac:spMkLst>
            <pc:docMk/>
            <pc:sldMk cId="66794381" sldId="262"/>
            <ac:spMk id="2060" creationId="{CD8B4F24-440B-49E9-B85D-733523DC064B}"/>
          </ac:spMkLst>
        </pc:spChg>
        <pc:spChg chg="add del">
          <ac:chgData name="caio gasparine" userId="d64b9547b6890537" providerId="LiveId" clId="{346AAD1A-4EAD-4E2B-B463-2B61EBEAFE8F}" dt="2023-02-21T18:30:05.423" v="4421" actId="26606"/>
          <ac:spMkLst>
            <pc:docMk/>
            <pc:sldMk cId="66794381" sldId="262"/>
            <ac:spMk id="2062" creationId="{04812C46-200A-4DEB-A05E-3ED6C68C2387}"/>
          </ac:spMkLst>
        </pc:spChg>
        <pc:spChg chg="add del">
          <ac:chgData name="caio gasparine" userId="d64b9547b6890537" providerId="LiveId" clId="{346AAD1A-4EAD-4E2B-B463-2B61EBEAFE8F}" dt="2023-02-21T18:30:05.423" v="4421" actId="26606"/>
          <ac:spMkLst>
            <pc:docMk/>
            <pc:sldMk cId="66794381" sldId="262"/>
            <ac:spMk id="2063" creationId="{D1EA859B-E555-4109-94F3-6700E046E008}"/>
          </ac:spMkLst>
        </pc:spChg>
        <pc:spChg chg="add del">
          <ac:chgData name="caio gasparine" userId="d64b9547b6890537" providerId="LiveId" clId="{346AAD1A-4EAD-4E2B-B463-2B61EBEAFE8F}" dt="2023-02-21T18:30:10.215" v="4423" actId="26606"/>
          <ac:spMkLst>
            <pc:docMk/>
            <pc:sldMk cId="66794381" sldId="262"/>
            <ac:spMk id="2065" creationId="{743AA782-23D1-4521-8CAD-47662984AA08}"/>
          </ac:spMkLst>
        </pc:spChg>
        <pc:spChg chg="add del">
          <ac:chgData name="caio gasparine" userId="d64b9547b6890537" providerId="LiveId" clId="{346AAD1A-4EAD-4E2B-B463-2B61EBEAFE8F}" dt="2023-02-21T18:30:10.215" v="4423" actId="26606"/>
          <ac:spMkLst>
            <pc:docMk/>
            <pc:sldMk cId="66794381" sldId="262"/>
            <ac:spMk id="2066" creationId="{71877DBC-BB60-40F0-AC93-2ACDBAAE60CE}"/>
          </ac:spMkLst>
        </pc:spChg>
        <pc:spChg chg="add del">
          <ac:chgData name="caio gasparine" userId="d64b9547b6890537" providerId="LiveId" clId="{346AAD1A-4EAD-4E2B-B463-2B61EBEAFE8F}" dt="2023-02-22T05:19:54.445" v="7509" actId="26606"/>
          <ac:spMkLst>
            <pc:docMk/>
            <pc:sldMk cId="66794381" sldId="262"/>
            <ac:spMk id="2068" creationId="{2B97F24A-32CE-4C1C-A50D-3016B394DCFB}"/>
          </ac:spMkLst>
        </pc:spChg>
        <pc:spChg chg="add del">
          <ac:chgData name="caio gasparine" userId="d64b9547b6890537" providerId="LiveId" clId="{346AAD1A-4EAD-4E2B-B463-2B61EBEAFE8F}" dt="2023-02-22T05:19:54.445" v="7509" actId="26606"/>
          <ac:spMkLst>
            <pc:docMk/>
            <pc:sldMk cId="66794381" sldId="262"/>
            <ac:spMk id="2069" creationId="{CD8B4F24-440B-49E9-B85D-733523DC064B}"/>
          </ac:spMkLst>
        </pc:spChg>
        <pc:spChg chg="add del">
          <ac:chgData name="caio gasparine" userId="d64b9547b6890537" providerId="LiveId" clId="{346AAD1A-4EAD-4E2B-B463-2B61EBEAFE8F}" dt="2023-02-22T05:19:24.142" v="7494" actId="26606"/>
          <ac:spMkLst>
            <pc:docMk/>
            <pc:sldMk cId="66794381" sldId="262"/>
            <ac:spMk id="2074" creationId="{3BA513B0-82FF-4F41-8178-885375D1CFB5}"/>
          </ac:spMkLst>
        </pc:spChg>
        <pc:spChg chg="add del">
          <ac:chgData name="caio gasparine" userId="d64b9547b6890537" providerId="LiveId" clId="{346AAD1A-4EAD-4E2B-B463-2B61EBEAFE8F}" dt="2023-02-22T05:19:33.108" v="7498" actId="26606"/>
          <ac:spMkLst>
            <pc:docMk/>
            <pc:sldMk cId="66794381" sldId="262"/>
            <ac:spMk id="2078" creationId="{3F0BE7ED-7814-4273-B18A-F26CC0380380}"/>
          </ac:spMkLst>
        </pc:spChg>
        <pc:spChg chg="add del">
          <ac:chgData name="caio gasparine" userId="d64b9547b6890537" providerId="LiveId" clId="{346AAD1A-4EAD-4E2B-B463-2B61EBEAFE8F}" dt="2023-02-22T05:19:26.050" v="7496" actId="26606"/>
          <ac:spMkLst>
            <pc:docMk/>
            <pc:sldMk cId="66794381" sldId="262"/>
            <ac:spMk id="2082" creationId="{04812C46-200A-4DEB-A05E-3ED6C68C2387}"/>
          </ac:spMkLst>
        </pc:spChg>
        <pc:spChg chg="add del">
          <ac:chgData name="caio gasparine" userId="d64b9547b6890537" providerId="LiveId" clId="{346AAD1A-4EAD-4E2B-B463-2B61EBEAFE8F}" dt="2023-02-22T05:19:26.050" v="7496" actId="26606"/>
          <ac:spMkLst>
            <pc:docMk/>
            <pc:sldMk cId="66794381" sldId="262"/>
            <ac:spMk id="2083" creationId="{D1EA859B-E555-4109-94F3-6700E046E008}"/>
          </ac:spMkLst>
        </pc:spChg>
        <pc:spChg chg="add del">
          <ac:chgData name="caio gasparine" userId="d64b9547b6890537" providerId="LiveId" clId="{346AAD1A-4EAD-4E2B-B463-2B61EBEAFE8F}" dt="2023-02-22T05:19:33.108" v="7498" actId="26606"/>
          <ac:spMkLst>
            <pc:docMk/>
            <pc:sldMk cId="66794381" sldId="262"/>
            <ac:spMk id="2085" creationId="{3AFE8227-C443-417B-BA91-520EB1EF4559}"/>
          </ac:spMkLst>
        </pc:spChg>
        <pc:spChg chg="add del">
          <ac:chgData name="caio gasparine" userId="d64b9547b6890537" providerId="LiveId" clId="{346AAD1A-4EAD-4E2B-B463-2B61EBEAFE8F}" dt="2023-02-22T05:19:33.108" v="7498" actId="26606"/>
          <ac:spMkLst>
            <pc:docMk/>
            <pc:sldMk cId="66794381" sldId="262"/>
            <ac:spMk id="2086" creationId="{907741FC-B544-4A6E-B831-6789D042333D}"/>
          </ac:spMkLst>
        </pc:spChg>
        <pc:spChg chg="add del">
          <ac:chgData name="caio gasparine" userId="d64b9547b6890537" providerId="LiveId" clId="{346AAD1A-4EAD-4E2B-B463-2B61EBEAFE8F}" dt="2023-02-22T05:19:42.958" v="7500" actId="26606"/>
          <ac:spMkLst>
            <pc:docMk/>
            <pc:sldMk cId="66794381" sldId="262"/>
            <ac:spMk id="2088" creationId="{3BA513B0-82FF-4F41-8178-885375D1CFB5}"/>
          </ac:spMkLst>
        </pc:spChg>
        <pc:spChg chg="add del">
          <ac:chgData name="caio gasparine" userId="d64b9547b6890537" providerId="LiveId" clId="{346AAD1A-4EAD-4E2B-B463-2B61EBEAFE8F}" dt="2023-02-22T05:19:46.576" v="7502" actId="26606"/>
          <ac:spMkLst>
            <pc:docMk/>
            <pc:sldMk cId="66794381" sldId="262"/>
            <ac:spMk id="2092" creationId="{E862BE82-D00D-42C1-BF16-93AA37870C32}"/>
          </ac:spMkLst>
        </pc:spChg>
        <pc:spChg chg="add del">
          <ac:chgData name="caio gasparine" userId="d64b9547b6890537" providerId="LiveId" clId="{346AAD1A-4EAD-4E2B-B463-2B61EBEAFE8F}" dt="2023-02-22T05:19:46.576" v="7502" actId="26606"/>
          <ac:spMkLst>
            <pc:docMk/>
            <pc:sldMk cId="66794381" sldId="262"/>
            <ac:spMk id="2093" creationId="{F6D92C2D-1D3D-4974-918C-06579FB354A9}"/>
          </ac:spMkLst>
        </pc:spChg>
        <pc:spChg chg="add del">
          <ac:chgData name="caio gasparine" userId="d64b9547b6890537" providerId="LiveId" clId="{346AAD1A-4EAD-4E2B-B463-2B61EBEAFE8F}" dt="2023-02-22T05:19:47.176" v="7504" actId="26606"/>
          <ac:spMkLst>
            <pc:docMk/>
            <pc:sldMk cId="66794381" sldId="262"/>
            <ac:spMk id="2095" creationId="{3BA513B0-82FF-4F41-8178-885375D1CFB5}"/>
          </ac:spMkLst>
        </pc:spChg>
        <pc:spChg chg="add del">
          <ac:chgData name="caio gasparine" userId="d64b9547b6890537" providerId="LiveId" clId="{346AAD1A-4EAD-4E2B-B463-2B61EBEAFE8F}" dt="2023-02-22T05:19:52.515" v="7506" actId="26606"/>
          <ac:spMkLst>
            <pc:docMk/>
            <pc:sldMk cId="66794381" sldId="262"/>
            <ac:spMk id="2099" creationId="{3AFE8227-C443-417B-BA91-520EB1EF4559}"/>
          </ac:spMkLst>
        </pc:spChg>
        <pc:spChg chg="add del">
          <ac:chgData name="caio gasparine" userId="d64b9547b6890537" providerId="LiveId" clId="{346AAD1A-4EAD-4E2B-B463-2B61EBEAFE8F}" dt="2023-02-22T05:19:52.515" v="7506" actId="26606"/>
          <ac:spMkLst>
            <pc:docMk/>
            <pc:sldMk cId="66794381" sldId="262"/>
            <ac:spMk id="2100" creationId="{907741FC-B544-4A6E-B831-6789D042333D}"/>
          </ac:spMkLst>
        </pc:spChg>
        <pc:spChg chg="add del">
          <ac:chgData name="caio gasparine" userId="d64b9547b6890537" providerId="LiveId" clId="{346AAD1A-4EAD-4E2B-B463-2B61EBEAFE8F}" dt="2023-02-22T05:19:52.515" v="7506" actId="26606"/>
          <ac:spMkLst>
            <pc:docMk/>
            <pc:sldMk cId="66794381" sldId="262"/>
            <ac:spMk id="2101" creationId="{3F0BE7ED-7814-4273-B18A-F26CC0380380}"/>
          </ac:spMkLst>
        </pc:spChg>
        <pc:spChg chg="add del">
          <ac:chgData name="caio gasparine" userId="d64b9547b6890537" providerId="LiveId" clId="{346AAD1A-4EAD-4E2B-B463-2B61EBEAFE8F}" dt="2023-02-22T05:19:54.434" v="7508" actId="26606"/>
          <ac:spMkLst>
            <pc:docMk/>
            <pc:sldMk cId="66794381" sldId="262"/>
            <ac:spMk id="2103" creationId="{04812C46-200A-4DEB-A05E-3ED6C68C2387}"/>
          </ac:spMkLst>
        </pc:spChg>
        <pc:spChg chg="add del">
          <ac:chgData name="caio gasparine" userId="d64b9547b6890537" providerId="LiveId" clId="{346AAD1A-4EAD-4E2B-B463-2B61EBEAFE8F}" dt="2023-02-22T05:19:54.434" v="7508" actId="26606"/>
          <ac:spMkLst>
            <pc:docMk/>
            <pc:sldMk cId="66794381" sldId="262"/>
            <ac:spMk id="2104" creationId="{D1EA859B-E555-4109-94F3-6700E046E008}"/>
          </ac:spMkLst>
        </pc:spChg>
        <pc:spChg chg="add">
          <ac:chgData name="caio gasparine" userId="d64b9547b6890537" providerId="LiveId" clId="{346AAD1A-4EAD-4E2B-B463-2B61EBEAFE8F}" dt="2023-02-22T05:19:54.445" v="7509" actId="26606"/>
          <ac:spMkLst>
            <pc:docMk/>
            <pc:sldMk cId="66794381" sldId="262"/>
            <ac:spMk id="2106" creationId="{3BA513B0-82FF-4F41-8178-885375D1CFB5}"/>
          </ac:spMkLst>
        </pc:spChg>
        <pc:grpChg chg="add del">
          <ac:chgData name="caio gasparine" userId="d64b9547b6890537" providerId="LiveId" clId="{346AAD1A-4EAD-4E2B-B463-2B61EBEAFE8F}" dt="2023-02-22T05:19:24.142" v="7494" actId="26606"/>
          <ac:grpSpMkLst>
            <pc:docMk/>
            <pc:sldMk cId="66794381" sldId="262"/>
            <ac:grpSpMk id="2076" creationId="{93DB8501-F9F2-4ACD-B56A-9019CD5006D6}"/>
          </ac:grpSpMkLst>
        </pc:grpChg>
        <pc:grpChg chg="add del">
          <ac:chgData name="caio gasparine" userId="d64b9547b6890537" providerId="LiveId" clId="{346AAD1A-4EAD-4E2B-B463-2B61EBEAFE8F}" dt="2023-02-22T05:19:42.958" v="7500" actId="26606"/>
          <ac:grpSpMkLst>
            <pc:docMk/>
            <pc:sldMk cId="66794381" sldId="262"/>
            <ac:grpSpMk id="2089" creationId="{93DB8501-F9F2-4ACD-B56A-9019CD5006D6}"/>
          </ac:grpSpMkLst>
        </pc:grpChg>
        <pc:grpChg chg="add del">
          <ac:chgData name="caio gasparine" userId="d64b9547b6890537" providerId="LiveId" clId="{346AAD1A-4EAD-4E2B-B463-2B61EBEAFE8F}" dt="2023-02-22T05:19:47.176" v="7504" actId="26606"/>
          <ac:grpSpMkLst>
            <pc:docMk/>
            <pc:sldMk cId="66794381" sldId="262"/>
            <ac:grpSpMk id="2096" creationId="{93DB8501-F9F2-4ACD-B56A-9019CD5006D6}"/>
          </ac:grpSpMkLst>
        </pc:grpChg>
        <pc:grpChg chg="add">
          <ac:chgData name="caio gasparine" userId="d64b9547b6890537" providerId="LiveId" clId="{346AAD1A-4EAD-4E2B-B463-2B61EBEAFE8F}" dt="2023-02-22T05:19:54.445" v="7509" actId="26606"/>
          <ac:grpSpMkLst>
            <pc:docMk/>
            <pc:sldMk cId="66794381" sldId="262"/>
            <ac:grpSpMk id="2107" creationId="{93DB8501-F9F2-4ACD-B56A-9019CD5006D6}"/>
          </ac:grpSpMkLst>
        </pc:grpChg>
        <pc:picChg chg="add mod ord">
          <ac:chgData name="caio gasparine" userId="d64b9547b6890537" providerId="LiveId" clId="{346AAD1A-4EAD-4E2B-B463-2B61EBEAFE8F}" dt="2023-02-22T05:19:54.445" v="7509" actId="26606"/>
          <ac:picMkLst>
            <pc:docMk/>
            <pc:sldMk cId="66794381" sldId="262"/>
            <ac:picMk id="3" creationId="{84E108B9-601A-3D84-142F-4D6874337672}"/>
          </ac:picMkLst>
        </pc:picChg>
        <pc:picChg chg="add del mod ord">
          <ac:chgData name="caio gasparine" userId="d64b9547b6890537" providerId="LiveId" clId="{346AAD1A-4EAD-4E2B-B463-2B61EBEAFE8F}" dt="2023-02-22T05:19:11.320" v="7492" actId="478"/>
          <ac:picMkLst>
            <pc:docMk/>
            <pc:sldMk cId="66794381" sldId="262"/>
            <ac:picMk id="2050" creationId="{2D687D4F-FB19-4E28-DD34-767E03ED6BFC}"/>
          </ac:picMkLst>
        </pc:picChg>
      </pc:sldChg>
      <pc:sldChg chg="addSp delSp modSp add del mod setBg">
        <pc:chgData name="caio gasparine" userId="d64b9547b6890537" providerId="LiveId" clId="{346AAD1A-4EAD-4E2B-B463-2B61EBEAFE8F}" dt="2023-02-22T14:24:36.824" v="7756" actId="47"/>
        <pc:sldMkLst>
          <pc:docMk/>
          <pc:sldMk cId="279028620" sldId="263"/>
        </pc:sldMkLst>
        <pc:spChg chg="add mod ord">
          <ac:chgData name="caio gasparine" userId="d64b9547b6890537" providerId="LiveId" clId="{346AAD1A-4EAD-4E2B-B463-2B61EBEAFE8F}" dt="2023-02-21T18:03:25.923" v="4285" actId="26606"/>
          <ac:spMkLst>
            <pc:docMk/>
            <pc:sldMk cId="279028620" sldId="263"/>
            <ac:spMk id="3" creationId="{F9967FD7-4B9D-89C2-7E93-41B49D22E129}"/>
          </ac:spMkLst>
        </pc:spChg>
        <pc:spChg chg="mod">
          <ac:chgData name="caio gasparine" userId="d64b9547b6890537" providerId="LiveId" clId="{346AAD1A-4EAD-4E2B-B463-2B61EBEAFE8F}" dt="2023-02-22T14:24:32.540" v="7753" actId="14100"/>
          <ac:spMkLst>
            <pc:docMk/>
            <pc:sldMk cId="279028620" sldId="263"/>
            <ac:spMk id="4" creationId="{4C90A9F0-D277-818B-D4E1-24FA71730123}"/>
          </ac:spMkLst>
        </pc:spChg>
        <pc:spChg chg="mod">
          <ac:chgData name="caio gasparine" userId="d64b9547b6890537" providerId="LiveId" clId="{346AAD1A-4EAD-4E2B-B463-2B61EBEAFE8F}" dt="2023-02-22T03:14:20.005" v="5458" actId="207"/>
          <ac:spMkLst>
            <pc:docMk/>
            <pc:sldMk cId="279028620" sldId="263"/>
            <ac:spMk id="5" creationId="{8DD0735B-F51D-CEA2-39CF-FD79C31842DE}"/>
          </ac:spMkLst>
        </pc:spChg>
        <pc:spChg chg="add del">
          <ac:chgData name="caio gasparine" userId="d64b9547b6890537" providerId="LiveId" clId="{346AAD1A-4EAD-4E2B-B463-2B61EBEAFE8F}" dt="2023-01-24T21:22:52.057" v="2473" actId="26606"/>
          <ac:spMkLst>
            <pc:docMk/>
            <pc:sldMk cId="279028620" sldId="263"/>
            <ac:spMk id="11" creationId="{2C61293E-6EBE-43EF-A52C-9BEBFD7679D4}"/>
          </ac:spMkLst>
        </pc:spChg>
        <pc:spChg chg="add del">
          <ac:chgData name="caio gasparine" userId="d64b9547b6890537" providerId="LiveId" clId="{346AAD1A-4EAD-4E2B-B463-2B61EBEAFE8F}" dt="2023-01-24T21:22:52.057" v="2473" actId="26606"/>
          <ac:spMkLst>
            <pc:docMk/>
            <pc:sldMk cId="279028620" sldId="263"/>
            <ac:spMk id="13" creationId="{21540236-BFD5-4A9D-8840-4703E7F76825}"/>
          </ac:spMkLst>
        </pc:spChg>
        <pc:spChg chg="add del">
          <ac:chgData name="caio gasparine" userId="d64b9547b6890537" providerId="LiveId" clId="{346AAD1A-4EAD-4E2B-B463-2B61EBEAFE8F}" dt="2023-01-24T21:22:53.368" v="2475" actId="26606"/>
          <ac:spMkLst>
            <pc:docMk/>
            <pc:sldMk cId="279028620" sldId="263"/>
            <ac:spMk id="15" creationId="{23E547B5-89CF-4EC0-96DE-25771AED0799}"/>
          </ac:spMkLst>
        </pc:spChg>
        <pc:spChg chg="add del">
          <ac:chgData name="caio gasparine" userId="d64b9547b6890537" providerId="LiveId" clId="{346AAD1A-4EAD-4E2B-B463-2B61EBEAFE8F}" dt="2023-01-24T21:22:53.368" v="2475" actId="26606"/>
          <ac:spMkLst>
            <pc:docMk/>
            <pc:sldMk cId="279028620" sldId="263"/>
            <ac:spMk id="16" creationId="{3F0B8CEB-8279-4E5E-A0CE-1FC9F71736F2}"/>
          </ac:spMkLst>
        </pc:spChg>
        <pc:spChg chg="add del">
          <ac:chgData name="caio gasparine" userId="d64b9547b6890537" providerId="LiveId" clId="{346AAD1A-4EAD-4E2B-B463-2B61EBEAFE8F}" dt="2023-02-21T18:03:25.923" v="4285" actId="26606"/>
          <ac:spMkLst>
            <pc:docMk/>
            <pc:sldMk cId="279028620" sldId="263"/>
            <ac:spMk id="19" creationId="{2C61293E-6EBE-43EF-A52C-9BEBFD7679D4}"/>
          </ac:spMkLst>
        </pc:spChg>
        <pc:spChg chg="add del">
          <ac:chgData name="caio gasparine" userId="d64b9547b6890537" providerId="LiveId" clId="{346AAD1A-4EAD-4E2B-B463-2B61EBEAFE8F}" dt="2023-02-21T18:03:25.923" v="4285" actId="26606"/>
          <ac:spMkLst>
            <pc:docMk/>
            <pc:sldMk cId="279028620" sldId="263"/>
            <ac:spMk id="21" creationId="{3FCFB1DE-0B7E-48CC-BA90-B2AB0889F9D6}"/>
          </ac:spMkLst>
        </pc:spChg>
        <pc:spChg chg="add del">
          <ac:chgData name="caio gasparine" userId="d64b9547b6890537" providerId="LiveId" clId="{346AAD1A-4EAD-4E2B-B463-2B61EBEAFE8F}" dt="2023-02-21T18:03:13.778" v="4280" actId="26606"/>
          <ac:spMkLst>
            <pc:docMk/>
            <pc:sldMk cId="279028620" sldId="263"/>
            <ac:spMk id="4103" creationId="{F13C74B1-5B17-4795-BED0-7140497B445A}"/>
          </ac:spMkLst>
        </pc:spChg>
        <pc:spChg chg="add del">
          <ac:chgData name="caio gasparine" userId="d64b9547b6890537" providerId="LiveId" clId="{346AAD1A-4EAD-4E2B-B463-2B61EBEAFE8F}" dt="2023-02-21T18:03:13.778" v="4280" actId="26606"/>
          <ac:spMkLst>
            <pc:docMk/>
            <pc:sldMk cId="279028620" sldId="263"/>
            <ac:spMk id="4105" creationId="{D4974D33-8DC5-464E-8C6D-BE58F0669C17}"/>
          </ac:spMkLst>
        </pc:spChg>
        <pc:spChg chg="add del">
          <ac:chgData name="caio gasparine" userId="d64b9547b6890537" providerId="LiveId" clId="{346AAD1A-4EAD-4E2B-B463-2B61EBEAFE8F}" dt="2023-02-21T18:03:21.378" v="4282" actId="26606"/>
          <ac:spMkLst>
            <pc:docMk/>
            <pc:sldMk cId="279028620" sldId="263"/>
            <ac:spMk id="4107" creationId="{AEDD7960-4866-4399-BEF6-DD1431AB4E34}"/>
          </ac:spMkLst>
        </pc:spChg>
        <pc:spChg chg="add del">
          <ac:chgData name="caio gasparine" userId="d64b9547b6890537" providerId="LiveId" clId="{346AAD1A-4EAD-4E2B-B463-2B61EBEAFE8F}" dt="2023-02-21T18:03:21.378" v="4282" actId="26606"/>
          <ac:spMkLst>
            <pc:docMk/>
            <pc:sldMk cId="279028620" sldId="263"/>
            <ac:spMk id="4108" creationId="{6B5E2835-4E47-45B3-9CFE-732FF7B05472}"/>
          </ac:spMkLst>
        </pc:spChg>
        <pc:spChg chg="add del">
          <ac:chgData name="caio gasparine" userId="d64b9547b6890537" providerId="LiveId" clId="{346AAD1A-4EAD-4E2B-B463-2B61EBEAFE8F}" dt="2023-02-21T18:03:21.378" v="4282" actId="26606"/>
          <ac:spMkLst>
            <pc:docMk/>
            <pc:sldMk cId="279028620" sldId="263"/>
            <ac:spMk id="4109" creationId="{55D4142C-5077-457F-A6AD-3FECFDB39685}"/>
          </ac:spMkLst>
        </pc:spChg>
        <pc:spChg chg="add del">
          <ac:chgData name="caio gasparine" userId="d64b9547b6890537" providerId="LiveId" clId="{346AAD1A-4EAD-4E2B-B463-2B61EBEAFE8F}" dt="2023-02-21T18:03:21.378" v="4282" actId="26606"/>
          <ac:spMkLst>
            <pc:docMk/>
            <pc:sldMk cId="279028620" sldId="263"/>
            <ac:spMk id="4110" creationId="{5B45AD5D-AA52-4F7B-9362-576A39AD9E09}"/>
          </ac:spMkLst>
        </pc:spChg>
        <pc:spChg chg="add del">
          <ac:chgData name="caio gasparine" userId="d64b9547b6890537" providerId="LiveId" clId="{346AAD1A-4EAD-4E2B-B463-2B61EBEAFE8F}" dt="2023-02-21T18:03:21.378" v="4282" actId="26606"/>
          <ac:spMkLst>
            <pc:docMk/>
            <pc:sldMk cId="279028620" sldId="263"/>
            <ac:spMk id="4111" creationId="{7A5F0580-5EE9-419F-96EE-B6529EF6E7D0}"/>
          </ac:spMkLst>
        </pc:spChg>
        <pc:spChg chg="add del">
          <ac:chgData name="caio gasparine" userId="d64b9547b6890537" providerId="LiveId" clId="{346AAD1A-4EAD-4E2B-B463-2B61EBEAFE8F}" dt="2023-02-21T18:03:25.917" v="4284" actId="26606"/>
          <ac:spMkLst>
            <pc:docMk/>
            <pc:sldMk cId="279028620" sldId="263"/>
            <ac:spMk id="4113" creationId="{04812C46-200A-4DEB-A05E-3ED6C68C2387}"/>
          </ac:spMkLst>
        </pc:spChg>
        <pc:spChg chg="add del">
          <ac:chgData name="caio gasparine" userId="d64b9547b6890537" providerId="LiveId" clId="{346AAD1A-4EAD-4E2B-B463-2B61EBEAFE8F}" dt="2023-02-21T18:03:25.917" v="4284" actId="26606"/>
          <ac:spMkLst>
            <pc:docMk/>
            <pc:sldMk cId="279028620" sldId="263"/>
            <ac:spMk id="4114" creationId="{D1EA859B-E555-4109-94F3-6700E046E008}"/>
          </ac:spMkLst>
        </pc:spChg>
        <pc:spChg chg="add">
          <ac:chgData name="caio gasparine" userId="d64b9547b6890537" providerId="LiveId" clId="{346AAD1A-4EAD-4E2B-B463-2B61EBEAFE8F}" dt="2023-02-21T18:03:25.923" v="4285" actId="26606"/>
          <ac:spMkLst>
            <pc:docMk/>
            <pc:sldMk cId="279028620" sldId="263"/>
            <ac:spMk id="4116" creationId="{F13C74B1-5B17-4795-BED0-7140497B445A}"/>
          </ac:spMkLst>
        </pc:spChg>
        <pc:spChg chg="add">
          <ac:chgData name="caio gasparine" userId="d64b9547b6890537" providerId="LiveId" clId="{346AAD1A-4EAD-4E2B-B463-2B61EBEAFE8F}" dt="2023-02-21T18:03:25.923" v="4285" actId="26606"/>
          <ac:spMkLst>
            <pc:docMk/>
            <pc:sldMk cId="279028620" sldId="263"/>
            <ac:spMk id="4117" creationId="{D4974D33-8DC5-464E-8C6D-BE58F0669C17}"/>
          </ac:spMkLst>
        </pc:spChg>
        <pc:picChg chg="add del">
          <ac:chgData name="caio gasparine" userId="d64b9547b6890537" providerId="LiveId" clId="{346AAD1A-4EAD-4E2B-B463-2B61EBEAFE8F}" dt="2023-02-21T17:46:17.031" v="3887" actId="478"/>
          <ac:picMkLst>
            <pc:docMk/>
            <pc:sldMk cId="279028620" sldId="263"/>
            <ac:picMk id="2" creationId="{EC5B2432-DF33-66AE-30F7-785C20E27810}"/>
          </ac:picMkLst>
        </pc:picChg>
        <pc:picChg chg="add del">
          <ac:chgData name="caio gasparine" userId="d64b9547b6890537" providerId="LiveId" clId="{346AAD1A-4EAD-4E2B-B463-2B61EBEAFE8F}" dt="2023-01-24T21:22:52.057" v="2473" actId="26606"/>
          <ac:picMkLst>
            <pc:docMk/>
            <pc:sldMk cId="279028620" sldId="263"/>
            <ac:picMk id="7" creationId="{BCA5666B-841D-CD02-0F34-72BF20ACD78F}"/>
          </ac:picMkLst>
        </pc:picChg>
        <pc:picChg chg="add del">
          <ac:chgData name="caio gasparine" userId="d64b9547b6890537" providerId="LiveId" clId="{346AAD1A-4EAD-4E2B-B463-2B61EBEAFE8F}" dt="2023-01-24T21:22:53.368" v="2475" actId="26606"/>
          <ac:picMkLst>
            <pc:docMk/>
            <pc:sldMk cId="279028620" sldId="263"/>
            <ac:picMk id="17" creationId="{B199541B-C0D1-1663-84B0-B1C5CC187F62}"/>
          </ac:picMkLst>
        </pc:picChg>
        <pc:picChg chg="add del">
          <ac:chgData name="caio gasparine" userId="d64b9547b6890537" providerId="LiveId" clId="{346AAD1A-4EAD-4E2B-B463-2B61EBEAFE8F}" dt="2023-02-21T17:47:00.733" v="3952" actId="478"/>
          <ac:picMkLst>
            <pc:docMk/>
            <pc:sldMk cId="279028620" sldId="263"/>
            <ac:picMk id="20" creationId="{FDDAEBAE-B882-8B4E-DFE7-4F766E59CA08}"/>
          </ac:picMkLst>
        </pc:picChg>
        <pc:picChg chg="add mod ord">
          <ac:chgData name="caio gasparine" userId="d64b9547b6890537" providerId="LiveId" clId="{346AAD1A-4EAD-4E2B-B463-2B61EBEAFE8F}" dt="2023-02-21T18:04:16.164" v="4294" actId="14100"/>
          <ac:picMkLst>
            <pc:docMk/>
            <pc:sldMk cId="279028620" sldId="263"/>
            <ac:picMk id="4098" creationId="{5BF419BC-EAE7-C598-9155-AAC400F55ED6}"/>
          </ac:picMkLst>
        </pc:picChg>
      </pc:sldChg>
      <pc:sldChg chg="add del">
        <pc:chgData name="caio gasparine" userId="d64b9547b6890537" providerId="LiveId" clId="{346AAD1A-4EAD-4E2B-B463-2B61EBEAFE8F}" dt="2023-01-24T21:10:01.570" v="1905" actId="47"/>
        <pc:sldMkLst>
          <pc:docMk/>
          <pc:sldMk cId="3385389953" sldId="263"/>
        </pc:sldMkLst>
      </pc:sldChg>
      <pc:sldChg chg="addSp delSp add del setBg delDesignElem">
        <pc:chgData name="caio gasparine" userId="d64b9547b6890537" providerId="LiveId" clId="{346AAD1A-4EAD-4E2B-B463-2B61EBEAFE8F}" dt="2023-01-26T15:11:55.440" v="3065"/>
        <pc:sldMkLst>
          <pc:docMk/>
          <pc:sldMk cId="466593418" sldId="264"/>
        </pc:sldMkLst>
        <pc:spChg chg="add del">
          <ac:chgData name="caio gasparine" userId="d64b9547b6890537" providerId="LiveId" clId="{346AAD1A-4EAD-4E2B-B463-2B61EBEAFE8F}" dt="2023-01-26T15:11:55.440" v="3065"/>
          <ac:spMkLst>
            <pc:docMk/>
            <pc:sldMk cId="466593418" sldId="264"/>
            <ac:spMk id="10" creationId="{F13C74B1-5B17-4795-BED0-7140497B445A}"/>
          </ac:spMkLst>
        </pc:spChg>
        <pc:spChg chg="add del">
          <ac:chgData name="caio gasparine" userId="d64b9547b6890537" providerId="LiveId" clId="{346AAD1A-4EAD-4E2B-B463-2B61EBEAFE8F}" dt="2023-01-26T15:11:55.440" v="3065"/>
          <ac:spMkLst>
            <pc:docMk/>
            <pc:sldMk cId="466593418" sldId="264"/>
            <ac:spMk id="12" creationId="{D4974D33-8DC5-464E-8C6D-BE58F0669C17}"/>
          </ac:spMkLst>
        </pc:spChg>
      </pc:sldChg>
      <pc:sldChg chg="addSp delSp modSp add mod delDesignElem chgLayout">
        <pc:chgData name="caio gasparine" userId="d64b9547b6890537" providerId="LiveId" clId="{346AAD1A-4EAD-4E2B-B463-2B61EBEAFE8F}" dt="2023-02-22T14:34:11.550" v="8141" actId="20577"/>
        <pc:sldMkLst>
          <pc:docMk/>
          <pc:sldMk cId="1167813891" sldId="264"/>
        </pc:sldMkLst>
        <pc:spChg chg="add del mod ord">
          <ac:chgData name="caio gasparine" userId="d64b9547b6890537" providerId="LiveId" clId="{346AAD1A-4EAD-4E2B-B463-2B61EBEAFE8F}" dt="2023-02-21T17:06:05.641" v="3207" actId="700"/>
          <ac:spMkLst>
            <pc:docMk/>
            <pc:sldMk cId="1167813891" sldId="264"/>
            <ac:spMk id="2" creationId="{6DE93BA3-520E-855A-82C6-A90CD50B4E34}"/>
          </ac:spMkLst>
        </pc:spChg>
        <pc:spChg chg="add mod">
          <ac:chgData name="caio gasparine" userId="d64b9547b6890537" providerId="LiveId" clId="{346AAD1A-4EAD-4E2B-B463-2B61EBEAFE8F}" dt="2023-02-22T05:16:09.559" v="7476" actId="1076"/>
          <ac:spMkLst>
            <pc:docMk/>
            <pc:sldMk cId="1167813891" sldId="264"/>
            <ac:spMk id="2" creationId="{C9D17283-6194-6DFB-8CBD-41BD1D1FEB0C}"/>
          </ac:spMkLst>
        </pc:spChg>
        <pc:spChg chg="mod">
          <ac:chgData name="caio gasparine" userId="d64b9547b6890537" providerId="LiveId" clId="{346AAD1A-4EAD-4E2B-B463-2B61EBEAFE8F}" dt="2023-02-22T05:15:35.867" v="7471" actId="207"/>
          <ac:spMkLst>
            <pc:docMk/>
            <pc:sldMk cId="1167813891" sldId="264"/>
            <ac:spMk id="4" creationId="{4C90A9F0-D277-818B-D4E1-24FA71730123}"/>
          </ac:spMkLst>
        </pc:spChg>
        <pc:spChg chg="mod">
          <ac:chgData name="caio gasparine" userId="d64b9547b6890537" providerId="LiveId" clId="{346AAD1A-4EAD-4E2B-B463-2B61EBEAFE8F}" dt="2023-02-22T14:34:11.550" v="8141" actId="20577"/>
          <ac:spMkLst>
            <pc:docMk/>
            <pc:sldMk cId="1167813891" sldId="264"/>
            <ac:spMk id="5" creationId="{8DD0735B-F51D-CEA2-39CF-FD79C31842DE}"/>
          </ac:spMkLst>
        </pc:spChg>
        <pc:spChg chg="add del mod ord">
          <ac:chgData name="caio gasparine" userId="d64b9547b6890537" providerId="LiveId" clId="{346AAD1A-4EAD-4E2B-B463-2B61EBEAFE8F}" dt="2023-02-21T17:06:05.641" v="3207" actId="700"/>
          <ac:spMkLst>
            <pc:docMk/>
            <pc:sldMk cId="1167813891" sldId="264"/>
            <ac:spMk id="6" creationId="{466D0EE5-5E61-9312-122A-03D4F9DA1597}"/>
          </ac:spMkLst>
        </pc:spChg>
        <pc:spChg chg="add mod">
          <ac:chgData name="caio gasparine" userId="d64b9547b6890537" providerId="LiveId" clId="{346AAD1A-4EAD-4E2B-B463-2B61EBEAFE8F}" dt="2023-02-21T17:44:19.059" v="3823"/>
          <ac:spMkLst>
            <pc:docMk/>
            <pc:sldMk cId="1167813891" sldId="264"/>
            <ac:spMk id="7" creationId="{F7ADAFD0-D859-7AD4-C88E-58342CE116E6}"/>
          </ac:spMkLst>
        </pc:spChg>
        <pc:spChg chg="add del">
          <ac:chgData name="caio gasparine" userId="d64b9547b6890537" providerId="LiveId" clId="{346AAD1A-4EAD-4E2B-B463-2B61EBEAFE8F}" dt="2023-01-26T15:12:21.306" v="3069" actId="26606"/>
          <ac:spMkLst>
            <pc:docMk/>
            <pc:sldMk cId="1167813891" sldId="264"/>
            <ac:spMk id="10" creationId="{F13C74B1-5B17-4795-BED0-7140497B445A}"/>
          </ac:spMkLst>
        </pc:spChg>
        <pc:spChg chg="add del">
          <ac:chgData name="caio gasparine" userId="d64b9547b6890537" providerId="LiveId" clId="{346AAD1A-4EAD-4E2B-B463-2B61EBEAFE8F}" dt="2023-01-26T15:12:21.306" v="3069" actId="26606"/>
          <ac:spMkLst>
            <pc:docMk/>
            <pc:sldMk cId="1167813891" sldId="264"/>
            <ac:spMk id="12" creationId="{D4974D33-8DC5-464E-8C6D-BE58F0669C17}"/>
          </ac:spMkLst>
        </pc:spChg>
        <pc:spChg chg="add del">
          <ac:chgData name="caio gasparine" userId="d64b9547b6890537" providerId="LiveId" clId="{346AAD1A-4EAD-4E2B-B463-2B61EBEAFE8F}" dt="2023-01-26T15:12:21.300" v="3068" actId="26606"/>
          <ac:spMkLst>
            <pc:docMk/>
            <pc:sldMk cId="1167813891" sldId="264"/>
            <ac:spMk id="17" creationId="{04812C46-200A-4DEB-A05E-3ED6C68C2387}"/>
          </ac:spMkLst>
        </pc:spChg>
        <pc:spChg chg="add del">
          <ac:chgData name="caio gasparine" userId="d64b9547b6890537" providerId="LiveId" clId="{346AAD1A-4EAD-4E2B-B463-2B61EBEAFE8F}" dt="2023-01-26T15:12:21.300" v="3068" actId="26606"/>
          <ac:spMkLst>
            <pc:docMk/>
            <pc:sldMk cId="1167813891" sldId="264"/>
            <ac:spMk id="19" creationId="{D1EA859B-E555-4109-94F3-6700E046E008}"/>
          </ac:spMkLst>
        </pc:spChg>
        <pc:spChg chg="add del">
          <ac:chgData name="caio gasparine" userId="d64b9547b6890537" providerId="LiveId" clId="{346AAD1A-4EAD-4E2B-B463-2B61EBEAFE8F}" dt="2023-02-21T19:06:50.521" v="5322" actId="26606"/>
          <ac:spMkLst>
            <pc:docMk/>
            <pc:sldMk cId="1167813891" sldId="264"/>
            <ac:spMk id="21" creationId="{F13C74B1-5B17-4795-BED0-7140497B445A}"/>
          </ac:spMkLst>
        </pc:spChg>
        <pc:spChg chg="add del">
          <ac:chgData name="caio gasparine" userId="d64b9547b6890537" providerId="LiveId" clId="{346AAD1A-4EAD-4E2B-B463-2B61EBEAFE8F}" dt="2023-02-21T19:06:50.521" v="5322" actId="26606"/>
          <ac:spMkLst>
            <pc:docMk/>
            <pc:sldMk cId="1167813891" sldId="264"/>
            <ac:spMk id="22" creationId="{D4974D33-8DC5-464E-8C6D-BE58F0669C17}"/>
          </ac:spMkLst>
        </pc:spChg>
        <pc:spChg chg="add">
          <ac:chgData name="caio gasparine" userId="d64b9547b6890537" providerId="LiveId" clId="{346AAD1A-4EAD-4E2B-B463-2B61EBEAFE8F}" dt="2023-02-21T19:06:50.521" v="5322" actId="26606"/>
          <ac:spMkLst>
            <pc:docMk/>
            <pc:sldMk cId="1167813891" sldId="264"/>
            <ac:spMk id="1031" creationId="{3BA513B0-82FF-4F41-8178-885375D1CFB5}"/>
          </ac:spMkLst>
        </pc:spChg>
        <pc:grpChg chg="add">
          <ac:chgData name="caio gasparine" userId="d64b9547b6890537" providerId="LiveId" clId="{346AAD1A-4EAD-4E2B-B463-2B61EBEAFE8F}" dt="2023-02-21T19:06:50.521" v="5322" actId="26606"/>
          <ac:grpSpMkLst>
            <pc:docMk/>
            <pc:sldMk cId="1167813891" sldId="264"/>
            <ac:grpSpMk id="1033" creationId="{93DB8501-F9F2-4ACD-B56A-9019CD5006D6}"/>
          </ac:grpSpMkLst>
        </pc:grpChg>
        <pc:picChg chg="del mod ord">
          <ac:chgData name="caio gasparine" userId="d64b9547b6890537" providerId="LiveId" clId="{346AAD1A-4EAD-4E2B-B463-2B61EBEAFE8F}" dt="2023-02-21T19:00:56.289" v="5319" actId="478"/>
          <ac:picMkLst>
            <pc:docMk/>
            <pc:sldMk cId="1167813891" sldId="264"/>
            <ac:picMk id="3" creationId="{8E0B6E82-A3BC-5A61-E5D1-8AA269B59D29}"/>
          </ac:picMkLst>
        </pc:picChg>
        <pc:picChg chg="add mod ord">
          <ac:chgData name="caio gasparine" userId="d64b9547b6890537" providerId="LiveId" clId="{346AAD1A-4EAD-4E2B-B463-2B61EBEAFE8F}" dt="2023-02-21T19:06:50.521" v="5322" actId="26606"/>
          <ac:picMkLst>
            <pc:docMk/>
            <pc:sldMk cId="1167813891" sldId="264"/>
            <ac:picMk id="1026" creationId="{272C6804-C1F6-71AD-7533-8E0E2E68C485}"/>
          </ac:picMkLst>
        </pc:picChg>
      </pc:sldChg>
      <pc:sldChg chg="addSp delSp add del setBg delDesignElem">
        <pc:chgData name="caio gasparine" userId="d64b9547b6890537" providerId="LiveId" clId="{346AAD1A-4EAD-4E2B-B463-2B61EBEAFE8F}" dt="2023-01-26T15:11:48.042" v="3060"/>
        <pc:sldMkLst>
          <pc:docMk/>
          <pc:sldMk cId="2266578224" sldId="264"/>
        </pc:sldMkLst>
        <pc:spChg chg="add del">
          <ac:chgData name="caio gasparine" userId="d64b9547b6890537" providerId="LiveId" clId="{346AAD1A-4EAD-4E2B-B463-2B61EBEAFE8F}" dt="2023-01-26T15:11:48.042" v="3060"/>
          <ac:spMkLst>
            <pc:docMk/>
            <pc:sldMk cId="2266578224" sldId="264"/>
            <ac:spMk id="10" creationId="{F13C74B1-5B17-4795-BED0-7140497B445A}"/>
          </ac:spMkLst>
        </pc:spChg>
        <pc:spChg chg="add del">
          <ac:chgData name="caio gasparine" userId="d64b9547b6890537" providerId="LiveId" clId="{346AAD1A-4EAD-4E2B-B463-2B61EBEAFE8F}" dt="2023-01-26T15:11:48.042" v="3060"/>
          <ac:spMkLst>
            <pc:docMk/>
            <pc:sldMk cId="2266578224" sldId="264"/>
            <ac:spMk id="12" creationId="{D4974D33-8DC5-464E-8C6D-BE58F0669C17}"/>
          </ac:spMkLst>
        </pc:spChg>
      </pc:sldChg>
      <pc:sldChg chg="addSp delSp modSp add del mod setBg delDesignElem">
        <pc:chgData name="caio gasparine" userId="d64b9547b6890537" providerId="LiveId" clId="{346AAD1A-4EAD-4E2B-B463-2B61EBEAFE8F}" dt="2023-01-26T15:11:43.641" v="3057"/>
        <pc:sldMkLst>
          <pc:docMk/>
          <pc:sldMk cId="2989292865" sldId="264"/>
        </pc:sldMkLst>
        <pc:spChg chg="mod">
          <ac:chgData name="caio gasparine" userId="d64b9547b6890537" providerId="LiveId" clId="{346AAD1A-4EAD-4E2B-B463-2B61EBEAFE8F}" dt="2023-01-26T15:11:43.277" v="3056" actId="20577"/>
          <ac:spMkLst>
            <pc:docMk/>
            <pc:sldMk cId="2989292865" sldId="264"/>
            <ac:spMk id="4" creationId="{4C90A9F0-D277-818B-D4E1-24FA71730123}"/>
          </ac:spMkLst>
        </pc:spChg>
        <pc:spChg chg="add del">
          <ac:chgData name="caio gasparine" userId="d64b9547b6890537" providerId="LiveId" clId="{346AAD1A-4EAD-4E2B-B463-2B61EBEAFE8F}" dt="2023-01-26T15:11:43.641" v="3057"/>
          <ac:spMkLst>
            <pc:docMk/>
            <pc:sldMk cId="2989292865" sldId="264"/>
            <ac:spMk id="10" creationId="{F13C74B1-5B17-4795-BED0-7140497B445A}"/>
          </ac:spMkLst>
        </pc:spChg>
        <pc:spChg chg="add del">
          <ac:chgData name="caio gasparine" userId="d64b9547b6890537" providerId="LiveId" clId="{346AAD1A-4EAD-4E2B-B463-2B61EBEAFE8F}" dt="2023-01-26T15:11:43.641" v="3057"/>
          <ac:spMkLst>
            <pc:docMk/>
            <pc:sldMk cId="2989292865" sldId="264"/>
            <ac:spMk id="12" creationId="{D4974D33-8DC5-464E-8C6D-BE58F0669C17}"/>
          </ac:spMkLst>
        </pc:spChg>
      </pc:sldChg>
      <pc:sldChg chg="delSp add del setBg delDesignElem">
        <pc:chgData name="caio gasparine" userId="d64b9547b6890537" providerId="LiveId" clId="{346AAD1A-4EAD-4E2B-B463-2B61EBEAFE8F}" dt="2023-02-21T17:12:03.864" v="3313" actId="47"/>
        <pc:sldMkLst>
          <pc:docMk/>
          <pc:sldMk cId="2926763298" sldId="265"/>
        </pc:sldMkLst>
        <pc:spChg chg="del">
          <ac:chgData name="caio gasparine" userId="d64b9547b6890537" providerId="LiveId" clId="{346AAD1A-4EAD-4E2B-B463-2B61EBEAFE8F}" dt="2023-01-30T15:47:25.975" v="3107"/>
          <ac:spMkLst>
            <pc:docMk/>
            <pc:sldMk cId="2926763298" sldId="265"/>
            <ac:spMk id="10" creationId="{F13C74B1-5B17-4795-BED0-7140497B445A}"/>
          </ac:spMkLst>
        </pc:spChg>
        <pc:spChg chg="del">
          <ac:chgData name="caio gasparine" userId="d64b9547b6890537" providerId="LiveId" clId="{346AAD1A-4EAD-4E2B-B463-2B61EBEAFE8F}" dt="2023-01-30T15:47:25.975" v="3107"/>
          <ac:spMkLst>
            <pc:docMk/>
            <pc:sldMk cId="2926763298" sldId="265"/>
            <ac:spMk id="12" creationId="{D4974D33-8DC5-464E-8C6D-BE58F0669C17}"/>
          </ac:spMkLst>
        </pc:spChg>
      </pc:sldChg>
      <pc:sldChg chg="addSp delSp modSp add mod ord setBg modShow">
        <pc:chgData name="caio gasparine" userId="d64b9547b6890537" providerId="LiveId" clId="{346AAD1A-4EAD-4E2B-B463-2B61EBEAFE8F}" dt="2023-02-22T05:20:28.492" v="7518"/>
        <pc:sldMkLst>
          <pc:docMk/>
          <pc:sldMk cId="1326481999" sldId="266"/>
        </pc:sldMkLst>
        <pc:spChg chg="add mod">
          <ac:chgData name="caio gasparine" userId="d64b9547b6890537" providerId="LiveId" clId="{346AAD1A-4EAD-4E2B-B463-2B61EBEAFE8F}" dt="2023-01-30T15:48:50.857" v="3114" actId="1076"/>
          <ac:spMkLst>
            <pc:docMk/>
            <pc:sldMk cId="1326481999" sldId="266"/>
            <ac:spMk id="3" creationId="{E8360355-58BC-887A-A255-37B126F016AB}"/>
          </ac:spMkLst>
        </pc:spChg>
        <pc:spChg chg="add mod">
          <ac:chgData name="caio gasparine" userId="d64b9547b6890537" providerId="LiveId" clId="{346AAD1A-4EAD-4E2B-B463-2B61EBEAFE8F}" dt="2023-01-30T15:49:03.919" v="3117" actId="1076"/>
          <ac:spMkLst>
            <pc:docMk/>
            <pc:sldMk cId="1326481999" sldId="266"/>
            <ac:spMk id="5" creationId="{7DE256C4-87A9-12B7-65EB-065127D20B5C}"/>
          </ac:spMkLst>
        </pc:spChg>
        <pc:spChg chg="del">
          <ac:chgData name="caio gasparine" userId="d64b9547b6890537" providerId="LiveId" clId="{346AAD1A-4EAD-4E2B-B463-2B61EBEAFE8F}" dt="2023-01-30T15:48:53.083" v="3115" actId="478"/>
          <ac:spMkLst>
            <pc:docMk/>
            <pc:sldMk cId="1326481999" sldId="266"/>
            <ac:spMk id="8" creationId="{F3B33023-9024-F0CA-95BA-1F57A09ECB71}"/>
          </ac:spMkLst>
        </pc:spChg>
      </pc:sldChg>
      <pc:sldChg chg="addSp delSp modSp add mod modShow">
        <pc:chgData name="caio gasparine" userId="d64b9547b6890537" providerId="LiveId" clId="{346AAD1A-4EAD-4E2B-B463-2B61EBEAFE8F}" dt="2023-01-30T15:49:38.790" v="3128" actId="729"/>
        <pc:sldMkLst>
          <pc:docMk/>
          <pc:sldMk cId="2229751853" sldId="267"/>
        </pc:sldMkLst>
        <pc:spChg chg="del">
          <ac:chgData name="caio gasparine" userId="d64b9547b6890537" providerId="LiveId" clId="{346AAD1A-4EAD-4E2B-B463-2B61EBEAFE8F}" dt="2023-01-30T15:49:22.929" v="3122" actId="478"/>
          <ac:spMkLst>
            <pc:docMk/>
            <pc:sldMk cId="2229751853" sldId="267"/>
            <ac:spMk id="3" creationId="{E8360355-58BC-887A-A255-37B126F016AB}"/>
          </ac:spMkLst>
        </pc:spChg>
        <pc:spChg chg="add mod">
          <ac:chgData name="caio gasparine" userId="d64b9547b6890537" providerId="LiveId" clId="{346AAD1A-4EAD-4E2B-B463-2B61EBEAFE8F}" dt="2023-01-30T15:49:33.549" v="3127" actId="1076"/>
          <ac:spMkLst>
            <pc:docMk/>
            <pc:sldMk cId="2229751853" sldId="267"/>
            <ac:spMk id="4" creationId="{E8469234-5C71-2404-70C5-74C125D30C19}"/>
          </ac:spMkLst>
        </pc:spChg>
        <pc:spChg chg="del">
          <ac:chgData name="caio gasparine" userId="d64b9547b6890537" providerId="LiveId" clId="{346AAD1A-4EAD-4E2B-B463-2B61EBEAFE8F}" dt="2023-01-30T15:49:25.751" v="3123" actId="478"/>
          <ac:spMkLst>
            <pc:docMk/>
            <pc:sldMk cId="2229751853" sldId="267"/>
            <ac:spMk id="5" creationId="{7DE256C4-87A9-12B7-65EB-065127D20B5C}"/>
          </ac:spMkLst>
        </pc:spChg>
      </pc:sldChg>
      <pc:sldChg chg="addSp delSp add mod">
        <pc:chgData name="caio gasparine" userId="d64b9547b6890537" providerId="LiveId" clId="{346AAD1A-4EAD-4E2B-B463-2B61EBEAFE8F}" dt="2023-01-30T15:50:00.186" v="3131" actId="22"/>
        <pc:sldMkLst>
          <pc:docMk/>
          <pc:sldMk cId="2523384934" sldId="268"/>
        </pc:sldMkLst>
        <pc:spChg chg="del">
          <ac:chgData name="caio gasparine" userId="d64b9547b6890537" providerId="LiveId" clId="{346AAD1A-4EAD-4E2B-B463-2B61EBEAFE8F}" dt="2023-01-30T15:49:59.480" v="3130" actId="478"/>
          <ac:spMkLst>
            <pc:docMk/>
            <pc:sldMk cId="2523384934" sldId="268"/>
            <ac:spMk id="4" creationId="{E8469234-5C71-2404-70C5-74C125D30C19}"/>
          </ac:spMkLst>
        </pc:spChg>
        <pc:picChg chg="add">
          <ac:chgData name="caio gasparine" userId="d64b9547b6890537" providerId="LiveId" clId="{346AAD1A-4EAD-4E2B-B463-2B61EBEAFE8F}" dt="2023-01-30T15:50:00.186" v="3131" actId="22"/>
          <ac:picMkLst>
            <pc:docMk/>
            <pc:sldMk cId="2523384934" sldId="268"/>
            <ac:picMk id="3" creationId="{1321087A-E104-5B9F-F2D3-19AB19288434}"/>
          </ac:picMkLst>
        </pc:picChg>
      </pc:sldChg>
      <pc:sldChg chg="add del">
        <pc:chgData name="caio gasparine" userId="d64b9547b6890537" providerId="LiveId" clId="{346AAD1A-4EAD-4E2B-B463-2B61EBEAFE8F}" dt="2023-02-21T17:12:04.856" v="3314" actId="47"/>
        <pc:sldMkLst>
          <pc:docMk/>
          <pc:sldMk cId="500707" sldId="269"/>
        </pc:sldMkLst>
      </pc:sldChg>
      <pc:sldChg chg="addSp delSp modSp add del mod ord setBg delDesignElem">
        <pc:chgData name="caio gasparine" userId="d64b9547b6890537" providerId="LiveId" clId="{346AAD1A-4EAD-4E2B-B463-2B61EBEAFE8F}" dt="2023-02-22T05:06:26.899" v="7297" actId="47"/>
        <pc:sldMkLst>
          <pc:docMk/>
          <pc:sldMk cId="863471515" sldId="270"/>
        </pc:sldMkLst>
        <pc:spChg chg="mod">
          <ac:chgData name="caio gasparine" userId="d64b9547b6890537" providerId="LiveId" clId="{346AAD1A-4EAD-4E2B-B463-2B61EBEAFE8F}" dt="2023-02-21T17:49:44.609" v="4043" actId="2711"/>
          <ac:spMkLst>
            <pc:docMk/>
            <pc:sldMk cId="863471515" sldId="270"/>
            <ac:spMk id="4" creationId="{4C90A9F0-D277-818B-D4E1-24FA71730123}"/>
          </ac:spMkLst>
        </pc:spChg>
        <pc:spChg chg="mod ord">
          <ac:chgData name="caio gasparine" userId="d64b9547b6890537" providerId="LiveId" clId="{346AAD1A-4EAD-4E2B-B463-2B61EBEAFE8F}" dt="2023-02-21T17:49:44.609" v="4043" actId="2711"/>
          <ac:spMkLst>
            <pc:docMk/>
            <pc:sldMk cId="863471515" sldId="270"/>
            <ac:spMk id="5" creationId="{8DD0735B-F51D-CEA2-39CF-FD79C31842DE}"/>
          </ac:spMkLst>
        </pc:spChg>
        <pc:spChg chg="add mod">
          <ac:chgData name="caio gasparine" userId="d64b9547b6890537" providerId="LiveId" clId="{346AAD1A-4EAD-4E2B-B463-2B61EBEAFE8F}" dt="2023-02-21T17:49:56.088" v="4045" actId="207"/>
          <ac:spMkLst>
            <pc:docMk/>
            <pc:sldMk cId="863471515" sldId="270"/>
            <ac:spMk id="6" creationId="{8DFC1F40-FB26-639C-67E0-69AE86C754BB}"/>
          </ac:spMkLst>
        </pc:spChg>
        <pc:spChg chg="add del mod">
          <ac:chgData name="caio gasparine" userId="d64b9547b6890537" providerId="LiveId" clId="{346AAD1A-4EAD-4E2B-B463-2B61EBEAFE8F}" dt="2023-02-21T17:07:26.439" v="3226"/>
          <ac:spMkLst>
            <pc:docMk/>
            <pc:sldMk cId="863471515" sldId="270"/>
            <ac:spMk id="7" creationId="{0936D4DC-0BDF-CA7C-843B-00B5E8FF2C3B}"/>
          </ac:spMkLst>
        </pc:spChg>
        <pc:spChg chg="add del">
          <ac:chgData name="caio gasparine" userId="d64b9547b6890537" providerId="LiveId" clId="{346AAD1A-4EAD-4E2B-B463-2B61EBEAFE8F}" dt="2023-02-21T16:04:02.710" v="3178"/>
          <ac:spMkLst>
            <pc:docMk/>
            <pc:sldMk cId="863471515" sldId="270"/>
            <ac:spMk id="9" creationId="{2E87DEE3-8822-EC7F-FCC4-14BAFB7925F5}"/>
          </ac:spMkLst>
        </pc:spChg>
        <pc:spChg chg="add mod">
          <ac:chgData name="caio gasparine" userId="d64b9547b6890537" providerId="LiveId" clId="{346AAD1A-4EAD-4E2B-B463-2B61EBEAFE8F}" dt="2023-02-21T17:49:44.609" v="4043" actId="2711"/>
          <ac:spMkLst>
            <pc:docMk/>
            <pc:sldMk cId="863471515" sldId="270"/>
            <ac:spMk id="9" creationId="{7FEB8AC2-FD31-16D8-B04D-924A3D5B7745}"/>
          </ac:spMkLst>
        </pc:spChg>
        <pc:spChg chg="del">
          <ac:chgData name="caio gasparine" userId="d64b9547b6890537" providerId="LiveId" clId="{346AAD1A-4EAD-4E2B-B463-2B61EBEAFE8F}" dt="2023-02-21T15:31:52.236" v="3134"/>
          <ac:spMkLst>
            <pc:docMk/>
            <pc:sldMk cId="863471515" sldId="270"/>
            <ac:spMk id="21" creationId="{F13C74B1-5B17-4795-BED0-7140497B445A}"/>
          </ac:spMkLst>
        </pc:spChg>
        <pc:spChg chg="del">
          <ac:chgData name="caio gasparine" userId="d64b9547b6890537" providerId="LiveId" clId="{346AAD1A-4EAD-4E2B-B463-2B61EBEAFE8F}" dt="2023-02-21T15:31:52.236" v="3134"/>
          <ac:spMkLst>
            <pc:docMk/>
            <pc:sldMk cId="863471515" sldId="270"/>
            <ac:spMk id="22" creationId="{D4974D33-8DC5-464E-8C6D-BE58F0669C17}"/>
          </ac:spMkLst>
        </pc:spChg>
        <pc:spChg chg="add del">
          <ac:chgData name="caio gasparine" userId="d64b9547b6890537" providerId="LiveId" clId="{346AAD1A-4EAD-4E2B-B463-2B61EBEAFE8F}" dt="2023-02-21T17:11:13.330" v="3291" actId="26606"/>
          <ac:spMkLst>
            <pc:docMk/>
            <pc:sldMk cId="863471515" sldId="270"/>
            <ac:spMk id="1031" creationId="{7316481C-0A49-4796-812B-0D64F063B720}"/>
          </ac:spMkLst>
        </pc:spChg>
        <pc:spChg chg="add del">
          <ac:chgData name="caio gasparine" userId="d64b9547b6890537" providerId="LiveId" clId="{346AAD1A-4EAD-4E2B-B463-2B61EBEAFE8F}" dt="2023-02-21T17:11:13.330" v="3291" actId="26606"/>
          <ac:spMkLst>
            <pc:docMk/>
            <pc:sldMk cId="863471515" sldId="270"/>
            <ac:spMk id="1033" creationId="{A5271697-90F1-4A23-8EF2-0179F2EAFACB}"/>
          </ac:spMkLst>
        </pc:spChg>
        <pc:spChg chg="add del">
          <ac:chgData name="caio gasparine" userId="d64b9547b6890537" providerId="LiveId" clId="{346AAD1A-4EAD-4E2B-B463-2B61EBEAFE8F}" dt="2023-02-21T17:11:13.330" v="3291" actId="26606"/>
          <ac:spMkLst>
            <pc:docMk/>
            <pc:sldMk cId="863471515" sldId="270"/>
            <ac:spMk id="1057" creationId="{D9F5512A-48E1-4C07-B75E-3CCC517B6804}"/>
          </ac:spMkLst>
        </pc:spChg>
        <pc:spChg chg="add">
          <ac:chgData name="caio gasparine" userId="d64b9547b6890537" providerId="LiveId" clId="{346AAD1A-4EAD-4E2B-B463-2B61EBEAFE8F}" dt="2023-02-21T17:11:13.335" v="3292" actId="26606"/>
          <ac:spMkLst>
            <pc:docMk/>
            <pc:sldMk cId="863471515" sldId="270"/>
            <ac:spMk id="1059" creationId="{C4879EFC-8E62-4E00-973C-C45EE9EC676D}"/>
          </ac:spMkLst>
        </pc:spChg>
        <pc:spChg chg="add">
          <ac:chgData name="caio gasparine" userId="d64b9547b6890537" providerId="LiveId" clId="{346AAD1A-4EAD-4E2B-B463-2B61EBEAFE8F}" dt="2023-02-21T17:11:13.335" v="3292" actId="26606"/>
          <ac:spMkLst>
            <pc:docMk/>
            <pc:sldMk cId="863471515" sldId="270"/>
            <ac:spMk id="1060" creationId="{D6A9C53F-5F90-40A5-8C85-5412D39C8C68}"/>
          </ac:spMkLst>
        </pc:spChg>
        <pc:grpChg chg="add del">
          <ac:chgData name="caio gasparine" userId="d64b9547b6890537" providerId="LiveId" clId="{346AAD1A-4EAD-4E2B-B463-2B61EBEAFE8F}" dt="2023-02-21T17:11:13.330" v="3291" actId="26606"/>
          <ac:grpSpMkLst>
            <pc:docMk/>
            <pc:sldMk cId="863471515" sldId="270"/>
            <ac:grpSpMk id="1035" creationId="{0924561D-756D-410B-973A-E68C2552C20C}"/>
          </ac:grpSpMkLst>
        </pc:grpChg>
        <pc:picChg chg="add del mod">
          <ac:chgData name="caio gasparine" userId="d64b9547b6890537" providerId="LiveId" clId="{346AAD1A-4EAD-4E2B-B463-2B61EBEAFE8F}" dt="2023-02-21T17:09:11.789" v="3256" actId="478"/>
          <ac:picMkLst>
            <pc:docMk/>
            <pc:sldMk cId="863471515" sldId="270"/>
            <ac:picMk id="2" creationId="{D1C6D12E-8CA3-3DFF-ACDF-B7AD2629CF39}"/>
          </ac:picMkLst>
        </pc:picChg>
        <pc:picChg chg="del">
          <ac:chgData name="caio gasparine" userId="d64b9547b6890537" providerId="LiveId" clId="{346AAD1A-4EAD-4E2B-B463-2B61EBEAFE8F}" dt="2023-02-21T15:32:27.394" v="3163" actId="478"/>
          <ac:picMkLst>
            <pc:docMk/>
            <pc:sldMk cId="863471515" sldId="270"/>
            <ac:picMk id="3" creationId="{8E0B6E82-A3BC-5A61-E5D1-8AA269B59D29}"/>
          </ac:picMkLst>
        </pc:picChg>
        <pc:picChg chg="add del mod">
          <ac:chgData name="caio gasparine" userId="d64b9547b6890537" providerId="LiveId" clId="{346AAD1A-4EAD-4E2B-B463-2B61EBEAFE8F}" dt="2023-02-21T17:10:18.626" v="3274" actId="21"/>
          <ac:picMkLst>
            <pc:docMk/>
            <pc:sldMk cId="863471515" sldId="270"/>
            <ac:picMk id="3" creationId="{D21648C3-65A8-D982-3B49-BE42CCDE4510}"/>
          </ac:picMkLst>
        </pc:picChg>
        <pc:picChg chg="add mod">
          <ac:chgData name="caio gasparine" userId="d64b9547b6890537" providerId="LiveId" clId="{346AAD1A-4EAD-4E2B-B463-2B61EBEAFE8F}" dt="2023-02-21T17:49:44.609" v="4043" actId="2711"/>
          <ac:picMkLst>
            <pc:docMk/>
            <pc:sldMk cId="863471515" sldId="270"/>
            <ac:picMk id="8" creationId="{AC7DB0FC-4DD3-F2E9-6DF6-91F99F78F45F}"/>
          </ac:picMkLst>
        </pc:picChg>
        <pc:picChg chg="add del mod">
          <ac:chgData name="caio gasparine" userId="d64b9547b6890537" providerId="LiveId" clId="{346AAD1A-4EAD-4E2B-B463-2B61EBEAFE8F}" dt="2023-02-21T17:08:36.809" v="3249" actId="478"/>
          <ac:picMkLst>
            <pc:docMk/>
            <pc:sldMk cId="863471515" sldId="270"/>
            <ac:picMk id="10" creationId="{8C40B113-23E4-DBF7-B1EA-83A96D1F611A}"/>
          </ac:picMkLst>
        </pc:picChg>
        <pc:picChg chg="add mod ord">
          <ac:chgData name="caio gasparine" userId="d64b9547b6890537" providerId="LiveId" clId="{346AAD1A-4EAD-4E2B-B463-2B61EBEAFE8F}" dt="2023-02-21T17:49:44.609" v="4043" actId="2711"/>
          <ac:picMkLst>
            <pc:docMk/>
            <pc:sldMk cId="863471515" sldId="270"/>
            <ac:picMk id="1026" creationId="{AFD43074-FFFE-2FAD-8C0C-22543340E698}"/>
          </ac:picMkLst>
        </pc:picChg>
      </pc:sldChg>
      <pc:sldChg chg="addSp delSp modSp add mod setBg">
        <pc:chgData name="caio gasparine" userId="d64b9547b6890537" providerId="LiveId" clId="{346AAD1A-4EAD-4E2B-B463-2B61EBEAFE8F}" dt="2023-02-21T17:43:37.113" v="3787"/>
        <pc:sldMkLst>
          <pc:docMk/>
          <pc:sldMk cId="2171339718" sldId="271"/>
        </pc:sldMkLst>
        <pc:spChg chg="del mod ord">
          <ac:chgData name="caio gasparine" userId="d64b9547b6890537" providerId="LiveId" clId="{346AAD1A-4EAD-4E2B-B463-2B61EBEAFE8F}" dt="2023-02-21T17:08:09.901" v="3240" actId="478"/>
          <ac:spMkLst>
            <pc:docMk/>
            <pc:sldMk cId="2171339718" sldId="271"/>
            <ac:spMk id="4" creationId="{4C90A9F0-D277-818B-D4E1-24FA71730123}"/>
          </ac:spMkLst>
        </pc:spChg>
        <pc:spChg chg="del">
          <ac:chgData name="caio gasparine" userId="d64b9547b6890537" providerId="LiveId" clId="{346AAD1A-4EAD-4E2B-B463-2B61EBEAFE8F}" dt="2023-02-21T16:04:13.443" v="3182" actId="478"/>
          <ac:spMkLst>
            <pc:docMk/>
            <pc:sldMk cId="2171339718" sldId="271"/>
            <ac:spMk id="5" creationId="{8DD0735B-F51D-CEA2-39CF-FD79C31842DE}"/>
          </ac:spMkLst>
        </pc:spChg>
        <pc:spChg chg="add mod">
          <ac:chgData name="caio gasparine" userId="d64b9547b6890537" providerId="LiveId" clId="{346AAD1A-4EAD-4E2B-B463-2B61EBEAFE8F}" dt="2023-02-21T17:43:37.113" v="3787"/>
          <ac:spMkLst>
            <pc:docMk/>
            <pc:sldMk cId="2171339718" sldId="271"/>
            <ac:spMk id="5" creationId="{B222C3B2-E133-A1CA-7489-5179668EB46A}"/>
          </ac:spMkLst>
        </pc:spChg>
        <pc:spChg chg="del">
          <ac:chgData name="caio gasparine" userId="d64b9547b6890537" providerId="LiveId" clId="{346AAD1A-4EAD-4E2B-B463-2B61EBEAFE8F}" dt="2023-02-21T16:04:13.443" v="3182" actId="478"/>
          <ac:spMkLst>
            <pc:docMk/>
            <pc:sldMk cId="2171339718" sldId="271"/>
            <ac:spMk id="7" creationId="{0936D4DC-0BDF-CA7C-843B-00B5E8FF2C3B}"/>
          </ac:spMkLst>
        </pc:spChg>
        <pc:spChg chg="add del">
          <ac:chgData name="caio gasparine" userId="d64b9547b6890537" providerId="LiveId" clId="{346AAD1A-4EAD-4E2B-B463-2B61EBEAFE8F}" dt="2023-02-21T17:05:24.184" v="3189" actId="26606"/>
          <ac:spMkLst>
            <pc:docMk/>
            <pc:sldMk cId="2171339718" sldId="271"/>
            <ac:spMk id="1031" creationId="{7383B190-6BFB-422F-B667-06B7B25F096A}"/>
          </ac:spMkLst>
        </pc:spChg>
        <pc:spChg chg="add del">
          <ac:chgData name="caio gasparine" userId="d64b9547b6890537" providerId="LiveId" clId="{346AAD1A-4EAD-4E2B-B463-2B61EBEAFE8F}" dt="2023-02-21T17:05:27.213" v="3191" actId="26606"/>
          <ac:spMkLst>
            <pc:docMk/>
            <pc:sldMk cId="2171339718" sldId="271"/>
            <ac:spMk id="1035" creationId="{BC8B11F9-68C5-43F4-9117-FB32EF89D956}"/>
          </ac:spMkLst>
        </pc:spChg>
        <pc:spChg chg="add del">
          <ac:chgData name="caio gasparine" userId="d64b9547b6890537" providerId="LiveId" clId="{346AAD1A-4EAD-4E2B-B463-2B61EBEAFE8F}" dt="2023-02-21T17:05:28.452" v="3193" actId="26606"/>
          <ac:spMkLst>
            <pc:docMk/>
            <pc:sldMk cId="2171339718" sldId="271"/>
            <ac:spMk id="1037" creationId="{9A5160F0-6244-48E8-9E71-1F51EA90C9E2}"/>
          </ac:spMkLst>
        </pc:spChg>
        <pc:spChg chg="add del">
          <ac:chgData name="caio gasparine" userId="d64b9547b6890537" providerId="LiveId" clId="{346AAD1A-4EAD-4E2B-B463-2B61EBEAFE8F}" dt="2023-02-21T17:05:28.452" v="3193" actId="26606"/>
          <ac:spMkLst>
            <pc:docMk/>
            <pc:sldMk cId="2171339718" sldId="271"/>
            <ac:spMk id="1038" creationId="{AC8EEB0F-BA72-49AC-956F-331B60FDE79E}"/>
          </ac:spMkLst>
        </pc:spChg>
        <pc:spChg chg="add del">
          <ac:chgData name="caio gasparine" userId="d64b9547b6890537" providerId="LiveId" clId="{346AAD1A-4EAD-4E2B-B463-2B61EBEAFE8F}" dt="2023-02-21T17:05:28.452" v="3193" actId="26606"/>
          <ac:spMkLst>
            <pc:docMk/>
            <pc:sldMk cId="2171339718" sldId="271"/>
            <ac:spMk id="1039" creationId="{9BDFF5CA-602C-465F-8BC3-59C9963028BE}"/>
          </ac:spMkLst>
        </pc:spChg>
        <pc:spChg chg="add del">
          <ac:chgData name="caio gasparine" userId="d64b9547b6890537" providerId="LiveId" clId="{346AAD1A-4EAD-4E2B-B463-2B61EBEAFE8F}" dt="2023-02-21T17:05:28.452" v="3193" actId="26606"/>
          <ac:spMkLst>
            <pc:docMk/>
            <pc:sldMk cId="2171339718" sldId="271"/>
            <ac:spMk id="1040" creationId="{8CC700D5-9809-43F4-89D5-7DBBCB0DCC10}"/>
          </ac:spMkLst>
        </pc:spChg>
        <pc:spChg chg="add del">
          <ac:chgData name="caio gasparine" userId="d64b9547b6890537" providerId="LiveId" clId="{346AAD1A-4EAD-4E2B-B463-2B61EBEAFE8F}" dt="2023-02-21T17:05:28.452" v="3193" actId="26606"/>
          <ac:spMkLst>
            <pc:docMk/>
            <pc:sldMk cId="2171339718" sldId="271"/>
            <ac:spMk id="1041" creationId="{D289228A-771B-48F6-B5DF-7A63EA32421C}"/>
          </ac:spMkLst>
        </pc:spChg>
        <pc:spChg chg="add del">
          <ac:chgData name="caio gasparine" userId="d64b9547b6890537" providerId="LiveId" clId="{346AAD1A-4EAD-4E2B-B463-2B61EBEAFE8F}" dt="2023-02-21T17:05:28.452" v="3193" actId="26606"/>
          <ac:spMkLst>
            <pc:docMk/>
            <pc:sldMk cId="2171339718" sldId="271"/>
            <ac:spMk id="1042" creationId="{C7163242-6303-46DC-BAC1-2A204F061321}"/>
          </ac:spMkLst>
        </pc:spChg>
        <pc:spChg chg="add del">
          <ac:chgData name="caio gasparine" userId="d64b9547b6890537" providerId="LiveId" clId="{346AAD1A-4EAD-4E2B-B463-2B61EBEAFE8F}" dt="2023-02-21T17:05:28.452" v="3193" actId="26606"/>
          <ac:spMkLst>
            <pc:docMk/>
            <pc:sldMk cId="2171339718" sldId="271"/>
            <ac:spMk id="1043" creationId="{31D5EF21-94C4-481A-BD01-3D29FB305BD9}"/>
          </ac:spMkLst>
        </pc:spChg>
        <pc:spChg chg="add del">
          <ac:chgData name="caio gasparine" userId="d64b9547b6890537" providerId="LiveId" clId="{346AAD1A-4EAD-4E2B-B463-2B61EBEAFE8F}" dt="2023-02-21T17:05:28.452" v="3193" actId="26606"/>
          <ac:spMkLst>
            <pc:docMk/>
            <pc:sldMk cId="2171339718" sldId="271"/>
            <ac:spMk id="1045" creationId="{805C4C40-D70E-4C4F-B228-98A0A6132603}"/>
          </ac:spMkLst>
        </pc:spChg>
        <pc:spChg chg="add del">
          <ac:chgData name="caio gasparine" userId="d64b9547b6890537" providerId="LiveId" clId="{346AAD1A-4EAD-4E2B-B463-2B61EBEAFE8F}" dt="2023-02-21T17:05:31.110" v="3195" actId="26606"/>
          <ac:spMkLst>
            <pc:docMk/>
            <pc:sldMk cId="2171339718" sldId="271"/>
            <ac:spMk id="1047" creationId="{533BF18B-C8A1-400D-BBBD-6103EC90FE1A}"/>
          </ac:spMkLst>
        </pc:spChg>
        <pc:spChg chg="add del">
          <ac:chgData name="caio gasparine" userId="d64b9547b6890537" providerId="LiveId" clId="{346AAD1A-4EAD-4E2B-B463-2B61EBEAFE8F}" dt="2023-02-21T17:05:31.110" v="3195" actId="26606"/>
          <ac:spMkLst>
            <pc:docMk/>
            <pc:sldMk cId="2171339718" sldId="271"/>
            <ac:spMk id="1048" creationId="{99413ED5-9ED4-4772-BCE4-2BCAE6B12E35}"/>
          </ac:spMkLst>
        </pc:spChg>
        <pc:spChg chg="add del">
          <ac:chgData name="caio gasparine" userId="d64b9547b6890537" providerId="LiveId" clId="{346AAD1A-4EAD-4E2B-B463-2B61EBEAFE8F}" dt="2023-02-21T17:05:31.110" v="3195" actId="26606"/>
          <ac:spMkLst>
            <pc:docMk/>
            <pc:sldMk cId="2171339718" sldId="271"/>
            <ac:spMk id="1049" creationId="{04357C93-F0CB-4A1C-8F77-4E9063789819}"/>
          </ac:spMkLst>
        </pc:spChg>
        <pc:spChg chg="add del">
          <ac:chgData name="caio gasparine" userId="d64b9547b6890537" providerId="LiveId" clId="{346AAD1A-4EAD-4E2B-B463-2B61EBEAFE8F}" dt="2023-02-21T17:05:31.110" v="3195" actId="26606"/>
          <ac:spMkLst>
            <pc:docMk/>
            <pc:sldMk cId="2171339718" sldId="271"/>
            <ac:spMk id="1050" creationId="{90F533E9-6690-41A8-A372-4C6C622D028D}"/>
          </ac:spMkLst>
        </pc:spChg>
        <pc:spChg chg="add del">
          <ac:chgData name="caio gasparine" userId="d64b9547b6890537" providerId="LiveId" clId="{346AAD1A-4EAD-4E2B-B463-2B61EBEAFE8F}" dt="2023-02-21T17:05:34.129" v="3197" actId="26606"/>
          <ac:spMkLst>
            <pc:docMk/>
            <pc:sldMk cId="2171339718" sldId="271"/>
            <ac:spMk id="1052" creationId="{E6659C6F-A29D-4D83-86DA-5B0289733C09}"/>
          </ac:spMkLst>
        </pc:spChg>
        <pc:spChg chg="add del">
          <ac:chgData name="caio gasparine" userId="d64b9547b6890537" providerId="LiveId" clId="{346AAD1A-4EAD-4E2B-B463-2B61EBEAFE8F}" dt="2023-02-21T17:05:34.129" v="3197" actId="26606"/>
          <ac:spMkLst>
            <pc:docMk/>
            <pc:sldMk cId="2171339718" sldId="271"/>
            <ac:spMk id="1053" creationId="{890DEF05-784E-4B61-89E4-04C4ECF4E5A0}"/>
          </ac:spMkLst>
        </pc:spChg>
        <pc:spChg chg="add del">
          <ac:chgData name="caio gasparine" userId="d64b9547b6890537" providerId="LiveId" clId="{346AAD1A-4EAD-4E2B-B463-2B61EBEAFE8F}" dt="2023-02-21T17:05:37.427" v="3199" actId="26606"/>
          <ac:spMkLst>
            <pc:docMk/>
            <pc:sldMk cId="2171339718" sldId="271"/>
            <ac:spMk id="1056" creationId="{2111B97A-2FB0-4625-8C2E-CDCB1AF683A2}"/>
          </ac:spMkLst>
        </pc:spChg>
        <pc:spChg chg="add del">
          <ac:chgData name="caio gasparine" userId="d64b9547b6890537" providerId="LiveId" clId="{346AAD1A-4EAD-4E2B-B463-2B61EBEAFE8F}" dt="2023-02-21T17:05:37.427" v="3199" actId="26606"/>
          <ac:spMkLst>
            <pc:docMk/>
            <pc:sldMk cId="2171339718" sldId="271"/>
            <ac:spMk id="1059" creationId="{8ED94938-268E-4C0A-A08A-B3980C78BAEB}"/>
          </ac:spMkLst>
        </pc:spChg>
        <pc:spChg chg="add del">
          <ac:chgData name="caio gasparine" userId="d64b9547b6890537" providerId="LiveId" clId="{346AAD1A-4EAD-4E2B-B463-2B61EBEAFE8F}" dt="2023-02-21T17:05:41.331" v="3201" actId="26606"/>
          <ac:spMkLst>
            <pc:docMk/>
            <pc:sldMk cId="2171339718" sldId="271"/>
            <ac:spMk id="1061" creationId="{605494DE-B078-4D87-BB01-C84320618DAD}"/>
          </ac:spMkLst>
        </pc:spChg>
        <pc:spChg chg="add del">
          <ac:chgData name="caio gasparine" userId="d64b9547b6890537" providerId="LiveId" clId="{346AAD1A-4EAD-4E2B-B463-2B61EBEAFE8F}" dt="2023-02-21T17:05:41.331" v="3201" actId="26606"/>
          <ac:spMkLst>
            <pc:docMk/>
            <pc:sldMk cId="2171339718" sldId="271"/>
            <ac:spMk id="1062" creationId="{9A0576B0-CD8C-4661-95C8-A9F2CE7CDDB0}"/>
          </ac:spMkLst>
        </pc:spChg>
        <pc:spChg chg="add del">
          <ac:chgData name="caio gasparine" userId="d64b9547b6890537" providerId="LiveId" clId="{346AAD1A-4EAD-4E2B-B463-2B61EBEAFE8F}" dt="2023-02-21T17:05:41.331" v="3201" actId="26606"/>
          <ac:spMkLst>
            <pc:docMk/>
            <pc:sldMk cId="2171339718" sldId="271"/>
            <ac:spMk id="1063" creationId="{3FF60E2B-3919-423C-B1FF-56CDE6681165}"/>
          </ac:spMkLst>
        </pc:spChg>
        <pc:spChg chg="add del">
          <ac:chgData name="caio gasparine" userId="d64b9547b6890537" providerId="LiveId" clId="{346AAD1A-4EAD-4E2B-B463-2B61EBEAFE8F}" dt="2023-02-21T17:05:42.747" v="3203" actId="26606"/>
          <ac:spMkLst>
            <pc:docMk/>
            <pc:sldMk cId="2171339718" sldId="271"/>
            <ac:spMk id="1065" creationId="{7383B190-6BFB-422F-B667-06B7B25F096A}"/>
          </ac:spMkLst>
        </pc:spChg>
        <pc:grpChg chg="add del">
          <ac:chgData name="caio gasparine" userId="d64b9547b6890537" providerId="LiveId" clId="{346AAD1A-4EAD-4E2B-B463-2B61EBEAFE8F}" dt="2023-02-21T17:05:37.427" v="3199" actId="26606"/>
          <ac:grpSpMkLst>
            <pc:docMk/>
            <pc:sldMk cId="2171339718" sldId="271"/>
            <ac:grpSpMk id="1057" creationId="{B83D307E-DF68-43F8-97CE-0AAE950A7129}"/>
          </ac:grpSpMkLst>
        </pc:grpChg>
        <pc:picChg chg="add mod ord">
          <ac:chgData name="caio gasparine" userId="d64b9547b6890537" providerId="LiveId" clId="{346AAD1A-4EAD-4E2B-B463-2B61EBEAFE8F}" dt="2023-02-21T17:08:21.321" v="3244" actId="1076"/>
          <ac:picMkLst>
            <pc:docMk/>
            <pc:sldMk cId="2171339718" sldId="271"/>
            <ac:picMk id="3" creationId="{8F7275B5-3303-C840-74D2-025AB0EEF2E4}"/>
          </ac:picMkLst>
        </pc:picChg>
        <pc:picChg chg="del">
          <ac:chgData name="caio gasparine" userId="d64b9547b6890537" providerId="LiveId" clId="{346AAD1A-4EAD-4E2B-B463-2B61EBEAFE8F}" dt="2023-02-21T16:04:17.448" v="3184" actId="478"/>
          <ac:picMkLst>
            <pc:docMk/>
            <pc:sldMk cId="2171339718" sldId="271"/>
            <ac:picMk id="3" creationId="{D21648C3-65A8-D982-3B49-BE42CCDE4510}"/>
          </ac:picMkLst>
        </pc:picChg>
        <pc:picChg chg="del">
          <ac:chgData name="caio gasparine" userId="d64b9547b6890537" providerId="LiveId" clId="{346AAD1A-4EAD-4E2B-B463-2B61EBEAFE8F}" dt="2023-02-21T16:04:18.361" v="3185" actId="478"/>
          <ac:picMkLst>
            <pc:docMk/>
            <pc:sldMk cId="2171339718" sldId="271"/>
            <ac:picMk id="8" creationId="{AC7DB0FC-4DD3-F2E9-6DF6-91F99F78F45F}"/>
          </ac:picMkLst>
        </pc:picChg>
        <pc:picChg chg="del mod ord">
          <ac:chgData name="caio gasparine" userId="d64b9547b6890537" providerId="LiveId" clId="{346AAD1A-4EAD-4E2B-B463-2B61EBEAFE8F}" dt="2023-02-21T17:08:07.262" v="3239" actId="478"/>
          <ac:picMkLst>
            <pc:docMk/>
            <pc:sldMk cId="2171339718" sldId="271"/>
            <ac:picMk id="10" creationId="{8C40B113-23E4-DBF7-B1EA-83A96D1F611A}"/>
          </ac:picMkLst>
        </pc:picChg>
        <pc:picChg chg="del mod ord">
          <ac:chgData name="caio gasparine" userId="d64b9547b6890537" providerId="LiveId" clId="{346AAD1A-4EAD-4E2B-B463-2B61EBEAFE8F}" dt="2023-02-21T17:08:14.702" v="3242" actId="478"/>
          <ac:picMkLst>
            <pc:docMk/>
            <pc:sldMk cId="2171339718" sldId="271"/>
            <ac:picMk id="1026" creationId="{AFD43074-FFFE-2FAD-8C0C-22543340E698}"/>
          </ac:picMkLst>
        </pc:picChg>
        <pc:cxnChg chg="add del">
          <ac:chgData name="caio gasparine" userId="d64b9547b6890537" providerId="LiveId" clId="{346AAD1A-4EAD-4E2B-B463-2B61EBEAFE8F}" dt="2023-02-21T17:05:24.184" v="3189" actId="26606"/>
          <ac:cxnSpMkLst>
            <pc:docMk/>
            <pc:sldMk cId="2171339718" sldId="271"/>
            <ac:cxnSpMk id="1033" creationId="{ED28E597-4AF8-4D69-A9AB-A1EDC6156B04}"/>
          </ac:cxnSpMkLst>
        </pc:cxnChg>
        <pc:cxnChg chg="add del">
          <ac:chgData name="caio gasparine" userId="d64b9547b6890537" providerId="LiveId" clId="{346AAD1A-4EAD-4E2B-B463-2B61EBEAFE8F}" dt="2023-02-21T17:05:34.129" v="3197" actId="26606"/>
          <ac:cxnSpMkLst>
            <pc:docMk/>
            <pc:sldMk cId="2171339718" sldId="271"/>
            <ac:cxnSpMk id="1054" creationId="{C41BAEC7-F7B0-4224-8B18-8F74B7D87F0B}"/>
          </ac:cxnSpMkLst>
        </pc:cxnChg>
        <pc:cxnChg chg="add del">
          <ac:chgData name="caio gasparine" userId="d64b9547b6890537" providerId="LiveId" clId="{346AAD1A-4EAD-4E2B-B463-2B61EBEAFE8F}" dt="2023-02-21T17:05:42.747" v="3203" actId="26606"/>
          <ac:cxnSpMkLst>
            <pc:docMk/>
            <pc:sldMk cId="2171339718" sldId="271"/>
            <ac:cxnSpMk id="1066" creationId="{ED28E597-4AF8-4D69-A9AB-A1EDC6156B04}"/>
          </ac:cxnSpMkLst>
        </pc:cxnChg>
      </pc:sldChg>
      <pc:sldChg chg="addSp delSp add del setBg delDesignElem">
        <pc:chgData name="caio gasparine" userId="d64b9547b6890537" providerId="LiveId" clId="{346AAD1A-4EAD-4E2B-B463-2B61EBEAFE8F}" dt="2023-02-21T17:06:17.060" v="3210"/>
        <pc:sldMkLst>
          <pc:docMk/>
          <pc:sldMk cId="3167190775" sldId="272"/>
        </pc:sldMkLst>
        <pc:spChg chg="add del">
          <ac:chgData name="caio gasparine" userId="d64b9547b6890537" providerId="LiveId" clId="{346AAD1A-4EAD-4E2B-B463-2B61EBEAFE8F}" dt="2023-02-21T17:06:17.060" v="3210"/>
          <ac:spMkLst>
            <pc:docMk/>
            <pc:sldMk cId="3167190775" sldId="272"/>
            <ac:spMk id="21" creationId="{F13C74B1-5B17-4795-BED0-7140497B445A}"/>
          </ac:spMkLst>
        </pc:spChg>
        <pc:spChg chg="add del">
          <ac:chgData name="caio gasparine" userId="d64b9547b6890537" providerId="LiveId" clId="{346AAD1A-4EAD-4E2B-B463-2B61EBEAFE8F}" dt="2023-02-21T17:06:17.060" v="3210"/>
          <ac:spMkLst>
            <pc:docMk/>
            <pc:sldMk cId="3167190775" sldId="272"/>
            <ac:spMk id="22" creationId="{D4974D33-8DC5-464E-8C6D-BE58F0669C17}"/>
          </ac:spMkLst>
        </pc:spChg>
      </pc:sldChg>
      <pc:sldChg chg="addSp delSp modSp add mod ord">
        <pc:chgData name="caio gasparine" userId="d64b9547b6890537" providerId="LiveId" clId="{346AAD1A-4EAD-4E2B-B463-2B61EBEAFE8F}" dt="2023-02-21T17:49:34.545" v="4042" actId="2711"/>
        <pc:sldMkLst>
          <pc:docMk/>
          <pc:sldMk cId="3692418113" sldId="272"/>
        </pc:sldMkLst>
        <pc:spChg chg="mod">
          <ac:chgData name="caio gasparine" userId="d64b9547b6890537" providerId="LiveId" clId="{346AAD1A-4EAD-4E2B-B463-2B61EBEAFE8F}" dt="2023-02-21T17:49:34.545" v="4042" actId="2711"/>
          <ac:spMkLst>
            <pc:docMk/>
            <pc:sldMk cId="3692418113" sldId="272"/>
            <ac:spMk id="4" creationId="{4C90A9F0-D277-818B-D4E1-24FA71730123}"/>
          </ac:spMkLst>
        </pc:spChg>
        <pc:spChg chg="mod">
          <ac:chgData name="caio gasparine" userId="d64b9547b6890537" providerId="LiveId" clId="{346AAD1A-4EAD-4E2B-B463-2B61EBEAFE8F}" dt="2023-02-21T17:49:34.545" v="4042" actId="2711"/>
          <ac:spMkLst>
            <pc:docMk/>
            <pc:sldMk cId="3692418113" sldId="272"/>
            <ac:spMk id="5" creationId="{8DD0735B-F51D-CEA2-39CF-FD79C31842DE}"/>
          </ac:spMkLst>
        </pc:spChg>
        <pc:spChg chg="add mod">
          <ac:chgData name="caio gasparine" userId="d64b9547b6890537" providerId="LiveId" clId="{346AAD1A-4EAD-4E2B-B463-2B61EBEAFE8F}" dt="2023-02-21T17:43:26.571" v="3785" actId="207"/>
          <ac:spMkLst>
            <pc:docMk/>
            <pc:sldMk cId="3692418113" sldId="272"/>
            <ac:spMk id="6" creationId="{6BA26BDD-A59A-99D3-56F5-0BCF20B18C92}"/>
          </ac:spMkLst>
        </pc:spChg>
        <pc:spChg chg="add del">
          <ac:chgData name="caio gasparine" userId="d64b9547b6890537" providerId="LiveId" clId="{346AAD1A-4EAD-4E2B-B463-2B61EBEAFE8F}" dt="2023-02-21T17:07:22.479" v="3223" actId="26606"/>
          <ac:spMkLst>
            <pc:docMk/>
            <pc:sldMk cId="3692418113" sldId="272"/>
            <ac:spMk id="21" creationId="{F13C74B1-5B17-4795-BED0-7140497B445A}"/>
          </ac:spMkLst>
        </pc:spChg>
        <pc:spChg chg="add del">
          <ac:chgData name="caio gasparine" userId="d64b9547b6890537" providerId="LiveId" clId="{346AAD1A-4EAD-4E2B-B463-2B61EBEAFE8F}" dt="2023-02-21T17:07:22.479" v="3223" actId="26606"/>
          <ac:spMkLst>
            <pc:docMk/>
            <pc:sldMk cId="3692418113" sldId="272"/>
            <ac:spMk id="22" creationId="{D4974D33-8DC5-464E-8C6D-BE58F0669C17}"/>
          </ac:spMkLst>
        </pc:spChg>
        <pc:spChg chg="add del">
          <ac:chgData name="caio gasparine" userId="d64b9547b6890537" providerId="LiveId" clId="{346AAD1A-4EAD-4E2B-B463-2B61EBEAFE8F}" dt="2023-02-21T17:07:22.479" v="3223" actId="26606"/>
          <ac:spMkLst>
            <pc:docMk/>
            <pc:sldMk cId="3692418113" sldId="272"/>
            <ac:spMk id="27" creationId="{F13C74B1-5B17-4795-BED0-7140497B445A}"/>
          </ac:spMkLst>
        </pc:spChg>
        <pc:spChg chg="add del">
          <ac:chgData name="caio gasparine" userId="d64b9547b6890537" providerId="LiveId" clId="{346AAD1A-4EAD-4E2B-B463-2B61EBEAFE8F}" dt="2023-02-21T17:07:22.479" v="3223" actId="26606"/>
          <ac:spMkLst>
            <pc:docMk/>
            <pc:sldMk cId="3692418113" sldId="272"/>
            <ac:spMk id="29" creationId="{D4974D33-8DC5-464E-8C6D-BE58F0669C17}"/>
          </ac:spMkLst>
        </pc:spChg>
        <pc:picChg chg="add mod">
          <ac:chgData name="caio gasparine" userId="d64b9547b6890537" providerId="LiveId" clId="{346AAD1A-4EAD-4E2B-B463-2B61EBEAFE8F}" dt="2023-02-21T17:42:12.247" v="3760" actId="1076"/>
          <ac:picMkLst>
            <pc:docMk/>
            <pc:sldMk cId="3692418113" sldId="272"/>
            <ac:picMk id="2" creationId="{7FAA5390-62E3-B0E0-1129-1D26D92AE572}"/>
          </ac:picMkLst>
        </pc:picChg>
        <pc:picChg chg="del">
          <ac:chgData name="caio gasparine" userId="d64b9547b6890537" providerId="LiveId" clId="{346AAD1A-4EAD-4E2B-B463-2B61EBEAFE8F}" dt="2023-02-21T17:06:39.590" v="3216" actId="478"/>
          <ac:picMkLst>
            <pc:docMk/>
            <pc:sldMk cId="3692418113" sldId="272"/>
            <ac:picMk id="3" creationId="{8E0B6E82-A3BC-5A61-E5D1-8AA269B59D29}"/>
          </ac:picMkLst>
        </pc:picChg>
      </pc:sldChg>
      <pc:sldChg chg="addSp delSp add del setBg delDesignElem">
        <pc:chgData name="caio gasparine" userId="d64b9547b6890537" providerId="LiveId" clId="{346AAD1A-4EAD-4E2B-B463-2B61EBEAFE8F}" dt="2023-02-21T17:06:26.143" v="3213"/>
        <pc:sldMkLst>
          <pc:docMk/>
          <pc:sldMk cId="3713706492" sldId="272"/>
        </pc:sldMkLst>
        <pc:spChg chg="add del">
          <ac:chgData name="caio gasparine" userId="d64b9547b6890537" providerId="LiveId" clId="{346AAD1A-4EAD-4E2B-B463-2B61EBEAFE8F}" dt="2023-02-21T17:06:26.143" v="3213"/>
          <ac:spMkLst>
            <pc:docMk/>
            <pc:sldMk cId="3713706492" sldId="272"/>
            <ac:spMk id="21" creationId="{F13C74B1-5B17-4795-BED0-7140497B445A}"/>
          </ac:spMkLst>
        </pc:spChg>
        <pc:spChg chg="add del">
          <ac:chgData name="caio gasparine" userId="d64b9547b6890537" providerId="LiveId" clId="{346AAD1A-4EAD-4E2B-B463-2B61EBEAFE8F}" dt="2023-02-21T17:06:26.143" v="3213"/>
          <ac:spMkLst>
            <pc:docMk/>
            <pc:sldMk cId="3713706492" sldId="272"/>
            <ac:spMk id="22" creationId="{D4974D33-8DC5-464E-8C6D-BE58F0669C17}"/>
          </ac:spMkLst>
        </pc:spChg>
      </pc:sldChg>
      <pc:sldChg chg="delSp add del setBg delDesignElem">
        <pc:chgData name="caio gasparine" userId="d64b9547b6890537" providerId="LiveId" clId="{346AAD1A-4EAD-4E2B-B463-2B61EBEAFE8F}" dt="2023-02-21T17:11:31.641" v="3295" actId="47"/>
        <pc:sldMkLst>
          <pc:docMk/>
          <pc:sldMk cId="405179529" sldId="273"/>
        </pc:sldMkLst>
        <pc:spChg chg="del">
          <ac:chgData name="caio gasparine" userId="d64b9547b6890537" providerId="LiveId" clId="{346AAD1A-4EAD-4E2B-B463-2B61EBEAFE8F}" dt="2023-02-21T17:08:33.777" v="3248"/>
          <ac:spMkLst>
            <pc:docMk/>
            <pc:sldMk cId="405179529" sldId="273"/>
            <ac:spMk id="27" creationId="{F13C74B1-5B17-4795-BED0-7140497B445A}"/>
          </ac:spMkLst>
        </pc:spChg>
        <pc:spChg chg="del">
          <ac:chgData name="caio gasparine" userId="d64b9547b6890537" providerId="LiveId" clId="{346AAD1A-4EAD-4E2B-B463-2B61EBEAFE8F}" dt="2023-02-21T17:08:33.777" v="3248"/>
          <ac:spMkLst>
            <pc:docMk/>
            <pc:sldMk cId="405179529" sldId="273"/>
            <ac:spMk id="29" creationId="{D4974D33-8DC5-464E-8C6D-BE58F0669C17}"/>
          </ac:spMkLst>
        </pc:spChg>
      </pc:sldChg>
      <pc:sldChg chg="addSp delSp modSp add mod">
        <pc:chgData name="caio gasparine" userId="d64b9547b6890537" providerId="LiveId" clId="{346AAD1A-4EAD-4E2B-B463-2B61EBEAFE8F}" dt="2023-02-22T03:20:53.503" v="5651" actId="1076"/>
        <pc:sldMkLst>
          <pc:docMk/>
          <pc:sldMk cId="404981790" sldId="274"/>
        </pc:sldMkLst>
        <pc:spChg chg="mod">
          <ac:chgData name="caio gasparine" userId="d64b9547b6890537" providerId="LiveId" clId="{346AAD1A-4EAD-4E2B-B463-2B61EBEAFE8F}" dt="2023-02-21T17:49:26.873" v="4041" actId="2711"/>
          <ac:spMkLst>
            <pc:docMk/>
            <pc:sldMk cId="404981790" sldId="274"/>
            <ac:spMk id="4" creationId="{4C90A9F0-D277-818B-D4E1-24FA71730123}"/>
          </ac:spMkLst>
        </pc:spChg>
        <pc:spChg chg="mod ord">
          <ac:chgData name="caio gasparine" userId="d64b9547b6890537" providerId="LiveId" clId="{346AAD1A-4EAD-4E2B-B463-2B61EBEAFE8F}" dt="2023-02-21T17:49:21.439" v="4040" actId="2711"/>
          <ac:spMkLst>
            <pc:docMk/>
            <pc:sldMk cId="404981790" sldId="274"/>
            <ac:spMk id="5" creationId="{8DD0735B-F51D-CEA2-39CF-FD79C31842DE}"/>
          </ac:spMkLst>
        </pc:spChg>
        <pc:spChg chg="add mod">
          <ac:chgData name="caio gasparine" userId="d64b9547b6890537" providerId="LiveId" clId="{346AAD1A-4EAD-4E2B-B463-2B61EBEAFE8F}" dt="2023-02-21T17:43:34.699" v="3786"/>
          <ac:spMkLst>
            <pc:docMk/>
            <pc:sldMk cId="404981790" sldId="274"/>
            <ac:spMk id="7" creationId="{D58575FA-25E4-24B0-663A-5514DD5C823B}"/>
          </ac:spMkLst>
        </pc:spChg>
        <pc:spChg chg="add del">
          <ac:chgData name="caio gasparine" userId="d64b9547b6890537" providerId="LiveId" clId="{346AAD1A-4EAD-4E2B-B463-2B61EBEAFE8F}" dt="2023-02-21T17:09:56.610" v="3267" actId="26606"/>
          <ac:spMkLst>
            <pc:docMk/>
            <pc:sldMk cId="404981790" sldId="274"/>
            <ac:spMk id="27" creationId="{F13C74B1-5B17-4795-BED0-7140497B445A}"/>
          </ac:spMkLst>
        </pc:spChg>
        <pc:spChg chg="add del">
          <ac:chgData name="caio gasparine" userId="d64b9547b6890537" providerId="LiveId" clId="{346AAD1A-4EAD-4E2B-B463-2B61EBEAFE8F}" dt="2023-02-21T17:09:56.610" v="3267" actId="26606"/>
          <ac:spMkLst>
            <pc:docMk/>
            <pc:sldMk cId="404981790" sldId="274"/>
            <ac:spMk id="29" creationId="{D4974D33-8DC5-464E-8C6D-BE58F0669C17}"/>
          </ac:spMkLst>
        </pc:spChg>
        <pc:spChg chg="add del">
          <ac:chgData name="caio gasparine" userId="d64b9547b6890537" providerId="LiveId" clId="{346AAD1A-4EAD-4E2B-B463-2B61EBEAFE8F}" dt="2023-02-21T17:09:53.946" v="3264" actId="26606"/>
          <ac:spMkLst>
            <pc:docMk/>
            <pc:sldMk cId="404981790" sldId="274"/>
            <ac:spMk id="34" creationId="{8B3A2D1A-45FC-4F95-B150-1C13EF2F6D09}"/>
          </ac:spMkLst>
        </pc:spChg>
        <pc:spChg chg="add del">
          <ac:chgData name="caio gasparine" userId="d64b9547b6890537" providerId="LiveId" clId="{346AAD1A-4EAD-4E2B-B463-2B61EBEAFE8F}" dt="2023-02-21T17:09:53.946" v="3264" actId="26606"/>
          <ac:spMkLst>
            <pc:docMk/>
            <pc:sldMk cId="404981790" sldId="274"/>
            <ac:spMk id="36" creationId="{39C3C864-C625-4883-B868-9A4C470F4DD5}"/>
          </ac:spMkLst>
        </pc:spChg>
        <pc:spChg chg="add del">
          <ac:chgData name="caio gasparine" userId="d64b9547b6890537" providerId="LiveId" clId="{346AAD1A-4EAD-4E2B-B463-2B61EBEAFE8F}" dt="2023-02-21T17:09:56.601" v="3266" actId="26606"/>
          <ac:spMkLst>
            <pc:docMk/>
            <pc:sldMk cId="404981790" sldId="274"/>
            <ac:spMk id="38" creationId="{7E0162AD-C6E5-4BF8-A453-76ADB36877D3}"/>
          </ac:spMkLst>
        </pc:spChg>
        <pc:spChg chg="add del">
          <ac:chgData name="caio gasparine" userId="d64b9547b6890537" providerId="LiveId" clId="{346AAD1A-4EAD-4E2B-B463-2B61EBEAFE8F}" dt="2023-02-21T17:09:56.601" v="3266" actId="26606"/>
          <ac:spMkLst>
            <pc:docMk/>
            <pc:sldMk cId="404981790" sldId="274"/>
            <ac:spMk id="39" creationId="{2596F992-698C-48C0-9D89-70DA4CE927EF}"/>
          </ac:spMkLst>
        </pc:spChg>
        <pc:spChg chg="add del">
          <ac:chgData name="caio gasparine" userId="d64b9547b6890537" providerId="LiveId" clId="{346AAD1A-4EAD-4E2B-B463-2B61EBEAFE8F}" dt="2023-02-21T17:09:56.601" v="3266" actId="26606"/>
          <ac:spMkLst>
            <pc:docMk/>
            <pc:sldMk cId="404981790" sldId="274"/>
            <ac:spMk id="40" creationId="{E7BFF8DC-0AE7-4AD2-9B28-2E5F26D62C30}"/>
          </ac:spMkLst>
        </pc:spChg>
        <pc:spChg chg="add">
          <ac:chgData name="caio gasparine" userId="d64b9547b6890537" providerId="LiveId" clId="{346AAD1A-4EAD-4E2B-B463-2B61EBEAFE8F}" dt="2023-02-21T17:09:56.610" v="3267" actId="26606"/>
          <ac:spMkLst>
            <pc:docMk/>
            <pc:sldMk cId="404981790" sldId="274"/>
            <ac:spMk id="42" creationId="{8B3A2D1A-45FC-4F95-B150-1C13EF2F6D09}"/>
          </ac:spMkLst>
        </pc:spChg>
        <pc:spChg chg="add">
          <ac:chgData name="caio gasparine" userId="d64b9547b6890537" providerId="LiveId" clId="{346AAD1A-4EAD-4E2B-B463-2B61EBEAFE8F}" dt="2023-02-21T17:09:56.610" v="3267" actId="26606"/>
          <ac:spMkLst>
            <pc:docMk/>
            <pc:sldMk cId="404981790" sldId="274"/>
            <ac:spMk id="43" creationId="{39C3C864-C625-4883-B868-9A4C470F4DD5}"/>
          </ac:spMkLst>
        </pc:spChg>
        <pc:picChg chg="del">
          <ac:chgData name="caio gasparine" userId="d64b9547b6890537" providerId="LiveId" clId="{346AAD1A-4EAD-4E2B-B463-2B61EBEAFE8F}" dt="2023-02-21T17:09:41.655" v="3261" actId="478"/>
          <ac:picMkLst>
            <pc:docMk/>
            <pc:sldMk cId="404981790" sldId="274"/>
            <ac:picMk id="2" creationId="{7FAA5390-62E3-B0E0-1129-1D26D92AE572}"/>
          </ac:picMkLst>
        </pc:picChg>
        <pc:picChg chg="add mod">
          <ac:chgData name="caio gasparine" userId="d64b9547b6890537" providerId="LiveId" clId="{346AAD1A-4EAD-4E2B-B463-2B61EBEAFE8F}" dt="2023-02-22T03:20:53.503" v="5651" actId="1076"/>
          <ac:picMkLst>
            <pc:docMk/>
            <pc:sldMk cId="404981790" sldId="274"/>
            <ac:picMk id="3" creationId="{E70D28B0-1100-08B2-83EA-B1A4C5E724A3}"/>
          </ac:picMkLst>
        </pc:picChg>
        <pc:picChg chg="add mod">
          <ac:chgData name="caio gasparine" userId="d64b9547b6890537" providerId="LiveId" clId="{346AAD1A-4EAD-4E2B-B463-2B61EBEAFE8F}" dt="2023-02-21T17:10:59.214" v="3287" actId="14100"/>
          <ac:picMkLst>
            <pc:docMk/>
            <pc:sldMk cId="404981790" sldId="274"/>
            <ac:picMk id="6" creationId="{1879D97C-1706-9115-5CE9-BCB31C1196B4}"/>
          </ac:picMkLst>
        </pc:picChg>
      </pc:sldChg>
      <pc:sldChg chg="addSp delSp add del setBg delDesignElem">
        <pc:chgData name="caio gasparine" userId="d64b9547b6890537" providerId="LiveId" clId="{346AAD1A-4EAD-4E2B-B463-2B61EBEAFE8F}" dt="2023-02-21T17:09:28.986" v="3259"/>
        <pc:sldMkLst>
          <pc:docMk/>
          <pc:sldMk cId="2452077542" sldId="274"/>
        </pc:sldMkLst>
        <pc:spChg chg="add del">
          <ac:chgData name="caio gasparine" userId="d64b9547b6890537" providerId="LiveId" clId="{346AAD1A-4EAD-4E2B-B463-2B61EBEAFE8F}" dt="2023-02-21T17:09:28.986" v="3259"/>
          <ac:spMkLst>
            <pc:docMk/>
            <pc:sldMk cId="2452077542" sldId="274"/>
            <ac:spMk id="27" creationId="{F13C74B1-5B17-4795-BED0-7140497B445A}"/>
          </ac:spMkLst>
        </pc:spChg>
        <pc:spChg chg="add del">
          <ac:chgData name="caio gasparine" userId="d64b9547b6890537" providerId="LiveId" clId="{346AAD1A-4EAD-4E2B-B463-2B61EBEAFE8F}" dt="2023-02-21T17:09:28.986" v="3259"/>
          <ac:spMkLst>
            <pc:docMk/>
            <pc:sldMk cId="2452077542" sldId="274"/>
            <ac:spMk id="29" creationId="{D4974D33-8DC5-464E-8C6D-BE58F0669C17}"/>
          </ac:spMkLst>
        </pc:spChg>
      </pc:sldChg>
      <pc:sldChg chg="addSp delSp add del setBg delDesignElem">
        <pc:chgData name="caio gasparine" userId="d64b9547b6890537" providerId="LiveId" clId="{346AAD1A-4EAD-4E2B-B463-2B61EBEAFE8F}" dt="2023-02-21T17:11:53.592" v="3298"/>
        <pc:sldMkLst>
          <pc:docMk/>
          <pc:sldMk cId="498453492" sldId="275"/>
        </pc:sldMkLst>
        <pc:spChg chg="add del">
          <ac:chgData name="caio gasparine" userId="d64b9547b6890537" providerId="LiveId" clId="{346AAD1A-4EAD-4E2B-B463-2B61EBEAFE8F}" dt="2023-02-21T17:11:53.592" v="3298"/>
          <ac:spMkLst>
            <pc:docMk/>
            <pc:sldMk cId="498453492" sldId="275"/>
            <ac:spMk id="21" creationId="{F13C74B1-5B17-4795-BED0-7140497B445A}"/>
          </ac:spMkLst>
        </pc:spChg>
        <pc:spChg chg="add del">
          <ac:chgData name="caio gasparine" userId="d64b9547b6890537" providerId="LiveId" clId="{346AAD1A-4EAD-4E2B-B463-2B61EBEAFE8F}" dt="2023-02-21T17:11:53.592" v="3298"/>
          <ac:spMkLst>
            <pc:docMk/>
            <pc:sldMk cId="498453492" sldId="275"/>
            <ac:spMk id="22" creationId="{D4974D33-8DC5-464E-8C6D-BE58F0669C17}"/>
          </ac:spMkLst>
        </pc:spChg>
      </pc:sldChg>
      <pc:sldChg chg="addSp delSp modSp add del mod">
        <pc:chgData name="caio gasparine" userId="d64b9547b6890537" providerId="LiveId" clId="{346AAD1A-4EAD-4E2B-B463-2B61EBEAFE8F}" dt="2023-02-22T14:27:54.763" v="7776" actId="47"/>
        <pc:sldMkLst>
          <pc:docMk/>
          <pc:sldMk cId="3774824230" sldId="275"/>
        </pc:sldMkLst>
        <pc:spChg chg="add mod ord">
          <ac:chgData name="caio gasparine" userId="d64b9547b6890537" providerId="LiveId" clId="{346AAD1A-4EAD-4E2B-B463-2B61EBEAFE8F}" dt="2023-02-21T18:55:22.626" v="4778" actId="166"/>
          <ac:spMkLst>
            <pc:docMk/>
            <pc:sldMk cId="3774824230" sldId="275"/>
            <ac:spMk id="2" creationId="{DA6C3C88-5DDB-3D08-8614-5E1C0A8E42E2}"/>
          </ac:spMkLst>
        </pc:spChg>
        <pc:spChg chg="mod">
          <ac:chgData name="caio gasparine" userId="d64b9547b6890537" providerId="LiveId" clId="{346AAD1A-4EAD-4E2B-B463-2B61EBEAFE8F}" dt="2023-02-22T14:27:28.098" v="7773" actId="26606"/>
          <ac:spMkLst>
            <pc:docMk/>
            <pc:sldMk cId="3774824230" sldId="275"/>
            <ac:spMk id="4" creationId="{4C90A9F0-D277-818B-D4E1-24FA71730123}"/>
          </ac:spMkLst>
        </pc:spChg>
        <pc:spChg chg="mod ord">
          <ac:chgData name="caio gasparine" userId="d64b9547b6890537" providerId="LiveId" clId="{346AAD1A-4EAD-4E2B-B463-2B61EBEAFE8F}" dt="2023-02-22T14:27:28.098" v="7773" actId="26606"/>
          <ac:spMkLst>
            <pc:docMk/>
            <pc:sldMk cId="3774824230" sldId="275"/>
            <ac:spMk id="5" creationId="{8DD0735B-F51D-CEA2-39CF-FD79C31842DE}"/>
          </ac:spMkLst>
        </pc:spChg>
        <pc:spChg chg="add del">
          <ac:chgData name="caio gasparine" userId="d64b9547b6890537" providerId="LiveId" clId="{346AAD1A-4EAD-4E2B-B463-2B61EBEAFE8F}" dt="2023-02-22T14:27:28.098" v="7773" actId="26606"/>
          <ac:spMkLst>
            <pc:docMk/>
            <pc:sldMk cId="3774824230" sldId="275"/>
            <ac:spMk id="21" creationId="{F13C74B1-5B17-4795-BED0-7140497B445A}"/>
          </ac:spMkLst>
        </pc:spChg>
        <pc:spChg chg="add del">
          <ac:chgData name="caio gasparine" userId="d64b9547b6890537" providerId="LiveId" clId="{346AAD1A-4EAD-4E2B-B463-2B61EBEAFE8F}" dt="2023-02-22T14:27:28.098" v="7773" actId="26606"/>
          <ac:spMkLst>
            <pc:docMk/>
            <pc:sldMk cId="3774824230" sldId="275"/>
            <ac:spMk id="22" creationId="{D4974D33-8DC5-464E-8C6D-BE58F0669C17}"/>
          </ac:spMkLst>
        </pc:spChg>
        <pc:spChg chg="add del">
          <ac:chgData name="caio gasparine" userId="d64b9547b6890537" providerId="LiveId" clId="{346AAD1A-4EAD-4E2B-B463-2B61EBEAFE8F}" dt="2023-02-22T14:26:58.574" v="7764" actId="26606"/>
          <ac:spMkLst>
            <pc:docMk/>
            <pc:sldMk cId="3774824230" sldId="275"/>
            <ac:spMk id="3079" creationId="{D5997EA8-5EFC-40CD-A85F-C3C3BC5F9EB7}"/>
          </ac:spMkLst>
        </pc:spChg>
        <pc:spChg chg="add del">
          <ac:chgData name="caio gasparine" userId="d64b9547b6890537" providerId="LiveId" clId="{346AAD1A-4EAD-4E2B-B463-2B61EBEAFE8F}" dt="2023-02-22T14:26:58.574" v="7764" actId="26606"/>
          <ac:spMkLst>
            <pc:docMk/>
            <pc:sldMk cId="3774824230" sldId="275"/>
            <ac:spMk id="3081" creationId="{1CF6A1EC-BD15-42D9-A339-A3970CF7C65A}"/>
          </ac:spMkLst>
        </pc:spChg>
        <pc:spChg chg="add del">
          <ac:chgData name="caio gasparine" userId="d64b9547b6890537" providerId="LiveId" clId="{346AAD1A-4EAD-4E2B-B463-2B61EBEAFE8F}" dt="2023-02-22T14:26:58.574" v="7764" actId="26606"/>
          <ac:spMkLst>
            <pc:docMk/>
            <pc:sldMk cId="3774824230" sldId="275"/>
            <ac:spMk id="3083" creationId="{A720C27D-5C39-492B-BD68-C220C0F838AC}"/>
          </ac:spMkLst>
        </pc:spChg>
        <pc:spChg chg="add del">
          <ac:chgData name="caio gasparine" userId="d64b9547b6890537" providerId="LiveId" clId="{346AAD1A-4EAD-4E2B-B463-2B61EBEAFE8F}" dt="2023-02-22T14:26:58.574" v="7764" actId="26606"/>
          <ac:spMkLst>
            <pc:docMk/>
            <pc:sldMk cId="3774824230" sldId="275"/>
            <ac:spMk id="3085" creationId="{A4F3394A-A959-460A-ACF9-5FA682C76940}"/>
          </ac:spMkLst>
        </pc:spChg>
        <pc:spChg chg="add del">
          <ac:chgData name="caio gasparine" userId="d64b9547b6890537" providerId="LiveId" clId="{346AAD1A-4EAD-4E2B-B463-2B61EBEAFE8F}" dt="2023-02-22T14:27:10.562" v="7766" actId="26606"/>
          <ac:spMkLst>
            <pc:docMk/>
            <pc:sldMk cId="3774824230" sldId="275"/>
            <ac:spMk id="3087" creationId="{B1595A09-E336-4D1B-9B3A-06A2287A54E2}"/>
          </ac:spMkLst>
        </pc:spChg>
        <pc:spChg chg="add del">
          <ac:chgData name="caio gasparine" userId="d64b9547b6890537" providerId="LiveId" clId="{346AAD1A-4EAD-4E2B-B463-2B61EBEAFE8F}" dt="2023-02-22T14:27:10.562" v="7766" actId="26606"/>
          <ac:spMkLst>
            <pc:docMk/>
            <pc:sldMk cId="3774824230" sldId="275"/>
            <ac:spMk id="3088" creationId="{3540989C-C7B8-473B-BF87-6F2DA6A90006}"/>
          </ac:spMkLst>
        </pc:spChg>
        <pc:spChg chg="add del">
          <ac:chgData name="caio gasparine" userId="d64b9547b6890537" providerId="LiveId" clId="{346AAD1A-4EAD-4E2B-B463-2B61EBEAFE8F}" dt="2023-02-22T14:27:15.635" v="7768" actId="26606"/>
          <ac:spMkLst>
            <pc:docMk/>
            <pc:sldMk cId="3774824230" sldId="275"/>
            <ac:spMk id="3090" creationId="{7FEAE179-C525-48F3-AD47-0E9E2B6F2E2E}"/>
          </ac:spMkLst>
        </pc:spChg>
        <pc:spChg chg="add del">
          <ac:chgData name="caio gasparine" userId="d64b9547b6890537" providerId="LiveId" clId="{346AAD1A-4EAD-4E2B-B463-2B61EBEAFE8F}" dt="2023-02-22T14:27:15.635" v="7768" actId="26606"/>
          <ac:spMkLst>
            <pc:docMk/>
            <pc:sldMk cId="3774824230" sldId="275"/>
            <ac:spMk id="3091" creationId="{95C8260E-968F-44E8-A823-ABB431311926}"/>
          </ac:spMkLst>
        </pc:spChg>
        <pc:spChg chg="add del">
          <ac:chgData name="caio gasparine" userId="d64b9547b6890537" providerId="LiveId" clId="{346AAD1A-4EAD-4E2B-B463-2B61EBEAFE8F}" dt="2023-02-22T14:27:15.635" v="7768" actId="26606"/>
          <ac:spMkLst>
            <pc:docMk/>
            <pc:sldMk cId="3774824230" sldId="275"/>
            <ac:spMk id="3092" creationId="{2C1BBA94-3F40-40AA-8BB9-E69E25E537C1}"/>
          </ac:spMkLst>
        </pc:spChg>
        <pc:spChg chg="add del">
          <ac:chgData name="caio gasparine" userId="d64b9547b6890537" providerId="LiveId" clId="{346AAD1A-4EAD-4E2B-B463-2B61EBEAFE8F}" dt="2023-02-22T14:27:15.635" v="7768" actId="26606"/>
          <ac:spMkLst>
            <pc:docMk/>
            <pc:sldMk cId="3774824230" sldId="275"/>
            <ac:spMk id="3093" creationId="{FE43805F-24A6-46A4-B19B-54F28347355C}"/>
          </ac:spMkLst>
        </pc:spChg>
        <pc:spChg chg="add del">
          <ac:chgData name="caio gasparine" userId="d64b9547b6890537" providerId="LiveId" clId="{346AAD1A-4EAD-4E2B-B463-2B61EBEAFE8F}" dt="2023-02-22T14:27:20.479" v="7770" actId="26606"/>
          <ac:spMkLst>
            <pc:docMk/>
            <pc:sldMk cId="3774824230" sldId="275"/>
            <ac:spMk id="3095" creationId="{04812C46-200A-4DEB-A05E-3ED6C68C2387}"/>
          </ac:spMkLst>
        </pc:spChg>
        <pc:spChg chg="add del">
          <ac:chgData name="caio gasparine" userId="d64b9547b6890537" providerId="LiveId" clId="{346AAD1A-4EAD-4E2B-B463-2B61EBEAFE8F}" dt="2023-02-22T14:27:20.479" v="7770" actId="26606"/>
          <ac:spMkLst>
            <pc:docMk/>
            <pc:sldMk cId="3774824230" sldId="275"/>
            <ac:spMk id="3096" creationId="{D1EA859B-E555-4109-94F3-6700E046E008}"/>
          </ac:spMkLst>
        </pc:spChg>
        <pc:spChg chg="add del">
          <ac:chgData name="caio gasparine" userId="d64b9547b6890537" providerId="LiveId" clId="{346AAD1A-4EAD-4E2B-B463-2B61EBEAFE8F}" dt="2023-02-22T14:27:28.092" v="7772" actId="26606"/>
          <ac:spMkLst>
            <pc:docMk/>
            <pc:sldMk cId="3774824230" sldId="275"/>
            <ac:spMk id="3098" creationId="{2B97F24A-32CE-4C1C-A50D-3016B394DCFB}"/>
          </ac:spMkLst>
        </pc:spChg>
        <pc:spChg chg="add del">
          <ac:chgData name="caio gasparine" userId="d64b9547b6890537" providerId="LiveId" clId="{346AAD1A-4EAD-4E2B-B463-2B61EBEAFE8F}" dt="2023-02-22T14:27:28.092" v="7772" actId="26606"/>
          <ac:spMkLst>
            <pc:docMk/>
            <pc:sldMk cId="3774824230" sldId="275"/>
            <ac:spMk id="3099" creationId="{CD8B4F24-440B-49E9-B85D-733523DC064B}"/>
          </ac:spMkLst>
        </pc:spChg>
        <pc:spChg chg="add">
          <ac:chgData name="caio gasparine" userId="d64b9547b6890537" providerId="LiveId" clId="{346AAD1A-4EAD-4E2B-B463-2B61EBEAFE8F}" dt="2023-02-22T14:27:28.098" v="7773" actId="26606"/>
          <ac:spMkLst>
            <pc:docMk/>
            <pc:sldMk cId="3774824230" sldId="275"/>
            <ac:spMk id="3101" creationId="{F13C74B1-5B17-4795-BED0-7140497B445A}"/>
          </ac:spMkLst>
        </pc:spChg>
        <pc:spChg chg="add">
          <ac:chgData name="caio gasparine" userId="d64b9547b6890537" providerId="LiveId" clId="{346AAD1A-4EAD-4E2B-B463-2B61EBEAFE8F}" dt="2023-02-22T14:27:28.098" v="7773" actId="26606"/>
          <ac:spMkLst>
            <pc:docMk/>
            <pc:sldMk cId="3774824230" sldId="275"/>
            <ac:spMk id="3102" creationId="{D4974D33-8DC5-464E-8C6D-BE58F0669C17}"/>
          </ac:spMkLst>
        </pc:spChg>
        <pc:picChg chg="del">
          <ac:chgData name="caio gasparine" userId="d64b9547b6890537" providerId="LiveId" clId="{346AAD1A-4EAD-4E2B-B463-2B61EBEAFE8F}" dt="2023-02-21T18:41:47.676" v="4761" actId="478"/>
          <ac:picMkLst>
            <pc:docMk/>
            <pc:sldMk cId="3774824230" sldId="275"/>
            <ac:picMk id="3" creationId="{8E0B6E82-A3BC-5A61-E5D1-8AA269B59D29}"/>
          </ac:picMkLst>
        </pc:picChg>
        <pc:picChg chg="add del mod ord">
          <ac:chgData name="caio gasparine" userId="d64b9547b6890537" providerId="LiveId" clId="{346AAD1A-4EAD-4E2B-B463-2B61EBEAFE8F}" dt="2023-02-22T14:27:28.098" v="7773" actId="26606"/>
          <ac:picMkLst>
            <pc:docMk/>
            <pc:sldMk cId="3774824230" sldId="275"/>
            <ac:picMk id="3074" creationId="{8941FDD0-D326-1A36-7DF3-38DD87D2A715}"/>
          </ac:picMkLst>
        </pc:picChg>
      </pc:sldChg>
      <pc:sldChg chg="addSp delSp modSp add mod">
        <pc:chgData name="caio gasparine" userId="d64b9547b6890537" providerId="LiveId" clId="{346AAD1A-4EAD-4E2B-B463-2B61EBEAFE8F}" dt="2023-02-22T14:45:20.186" v="8530" actId="1076"/>
        <pc:sldMkLst>
          <pc:docMk/>
          <pc:sldMk cId="1673267416" sldId="276"/>
        </pc:sldMkLst>
        <pc:spChg chg="add del mod">
          <ac:chgData name="caio gasparine" userId="d64b9547b6890537" providerId="LiveId" clId="{346AAD1A-4EAD-4E2B-B463-2B61EBEAFE8F}" dt="2023-02-22T03:30:08.736" v="5817" actId="478"/>
          <ac:spMkLst>
            <pc:docMk/>
            <pc:sldMk cId="1673267416" sldId="276"/>
            <ac:spMk id="2" creationId="{D336A736-3410-DFB2-A761-D375D22E461E}"/>
          </ac:spMkLst>
        </pc:spChg>
        <pc:spChg chg="add del mod">
          <ac:chgData name="caio gasparine" userId="d64b9547b6890537" providerId="LiveId" clId="{346AAD1A-4EAD-4E2B-B463-2B61EBEAFE8F}" dt="2023-02-22T03:25:10.538" v="5689" actId="21"/>
          <ac:spMkLst>
            <pc:docMk/>
            <pc:sldMk cId="1673267416" sldId="276"/>
            <ac:spMk id="3" creationId="{A0F3F963-8BB8-2A41-86F9-E44C39EB8420}"/>
          </ac:spMkLst>
        </pc:spChg>
        <pc:spChg chg="mod">
          <ac:chgData name="caio gasparine" userId="d64b9547b6890537" providerId="LiveId" clId="{346AAD1A-4EAD-4E2B-B463-2B61EBEAFE8F}" dt="2023-02-22T14:45:20.186" v="8530" actId="1076"/>
          <ac:spMkLst>
            <pc:docMk/>
            <pc:sldMk cId="1673267416" sldId="276"/>
            <ac:spMk id="4" creationId="{4C90A9F0-D277-818B-D4E1-24FA71730123}"/>
          </ac:spMkLst>
        </pc:spChg>
        <pc:spChg chg="add mod">
          <ac:chgData name="caio gasparine" userId="d64b9547b6890537" providerId="LiveId" clId="{346AAD1A-4EAD-4E2B-B463-2B61EBEAFE8F}" dt="2023-02-22T03:42:22.479" v="6286" actId="20577"/>
          <ac:spMkLst>
            <pc:docMk/>
            <pc:sldMk cId="1673267416" sldId="276"/>
            <ac:spMk id="5" creationId="{222DDEE8-7715-8F0A-A8BD-AD0F84AE1498}"/>
          </ac:spMkLst>
        </pc:spChg>
        <pc:spChg chg="add del">
          <ac:chgData name="caio gasparine" userId="d64b9547b6890537" providerId="LiveId" clId="{346AAD1A-4EAD-4E2B-B463-2B61EBEAFE8F}" dt="2023-02-21T18:06:16.373" v="4348" actId="26606"/>
          <ac:spMkLst>
            <pc:docMk/>
            <pc:sldMk cId="1673267416" sldId="276"/>
            <ac:spMk id="5" creationId="{8DD0735B-F51D-CEA2-39CF-FD79C31842DE}"/>
          </ac:spMkLst>
        </pc:spChg>
        <pc:spChg chg="add mod">
          <ac:chgData name="caio gasparine" userId="d64b9547b6890537" providerId="LiveId" clId="{346AAD1A-4EAD-4E2B-B463-2B61EBEAFE8F}" dt="2023-02-22T03:30:38.718" v="5819" actId="1076"/>
          <ac:spMkLst>
            <pc:docMk/>
            <pc:sldMk cId="1673267416" sldId="276"/>
            <ac:spMk id="6" creationId="{90BABF5F-4F60-F2E3-0D8E-205C3F7AB4B4}"/>
          </ac:spMkLst>
        </pc:spChg>
        <pc:spChg chg="add del mod ord">
          <ac:chgData name="caio gasparine" userId="d64b9547b6890537" providerId="LiveId" clId="{346AAD1A-4EAD-4E2B-B463-2B61EBEAFE8F}" dt="2023-02-22T03:30:49.225" v="5823" actId="478"/>
          <ac:spMkLst>
            <pc:docMk/>
            <pc:sldMk cId="1673267416" sldId="276"/>
            <ac:spMk id="7" creationId="{8CD8058E-7DAC-389F-EC94-11032156007D}"/>
          </ac:spMkLst>
        </pc:spChg>
        <pc:graphicFrameChg chg="add del">
          <ac:chgData name="caio gasparine" userId="d64b9547b6890537" providerId="LiveId" clId="{346AAD1A-4EAD-4E2B-B463-2B61EBEAFE8F}" dt="2023-02-21T18:06:16.342" v="4347" actId="26606"/>
          <ac:graphicFrameMkLst>
            <pc:docMk/>
            <pc:sldMk cId="1673267416" sldId="276"/>
            <ac:graphicFrameMk id="5124" creationId="{E3528160-FD14-471E-F137-2D3A17FAAB5B}"/>
          </ac:graphicFrameMkLst>
        </pc:graphicFrameChg>
        <pc:graphicFrameChg chg="add del mod">
          <ac:chgData name="caio gasparine" userId="d64b9547b6890537" providerId="LiveId" clId="{346AAD1A-4EAD-4E2B-B463-2B61EBEAFE8F}" dt="2023-02-21T18:36:05.320" v="4455" actId="478"/>
          <ac:graphicFrameMkLst>
            <pc:docMk/>
            <pc:sldMk cId="1673267416" sldId="276"/>
            <ac:graphicFrameMk id="5126" creationId="{2880BCD4-630D-9F9C-025B-3ED8F76009B6}"/>
          </ac:graphicFrameMkLst>
        </pc:graphicFrameChg>
        <pc:picChg chg="del">
          <ac:chgData name="caio gasparine" userId="d64b9547b6890537" providerId="LiveId" clId="{346AAD1A-4EAD-4E2B-B463-2B61EBEAFE8F}" dt="2023-02-21T18:06:10.165" v="4345" actId="478"/>
          <ac:picMkLst>
            <pc:docMk/>
            <pc:sldMk cId="1673267416" sldId="276"/>
            <ac:picMk id="7" creationId="{176A6D70-54C6-6A87-AF6E-803E4DF17592}"/>
          </ac:picMkLst>
        </pc:picChg>
        <pc:picChg chg="add mod">
          <ac:chgData name="caio gasparine" userId="d64b9547b6890537" providerId="LiveId" clId="{346AAD1A-4EAD-4E2B-B463-2B61EBEAFE8F}" dt="2023-02-22T03:16:53.234" v="5649" actId="1076"/>
          <ac:picMkLst>
            <pc:docMk/>
            <pc:sldMk cId="1673267416" sldId="276"/>
            <ac:picMk id="5122" creationId="{0087F212-C664-239D-1D60-C2FE0EC4ADD3}"/>
          </ac:picMkLst>
        </pc:picChg>
      </pc:sldChg>
      <pc:sldChg chg="addSp delSp add del setBg delDesignElem">
        <pc:chgData name="caio gasparine" userId="d64b9547b6890537" providerId="LiveId" clId="{346AAD1A-4EAD-4E2B-B463-2B61EBEAFE8F}" dt="2023-02-21T17:45:05.228" v="3830"/>
        <pc:sldMkLst>
          <pc:docMk/>
          <pc:sldMk cId="2554910664" sldId="276"/>
        </pc:sldMkLst>
        <pc:spChg chg="add del">
          <ac:chgData name="caio gasparine" userId="d64b9547b6890537" providerId="LiveId" clId="{346AAD1A-4EAD-4E2B-B463-2B61EBEAFE8F}" dt="2023-02-21T17:45:05.228" v="3830"/>
          <ac:spMkLst>
            <pc:docMk/>
            <pc:sldMk cId="2554910664" sldId="276"/>
            <ac:spMk id="11" creationId="{2C61293E-6EBE-43EF-A52C-9BEBFD7679D4}"/>
          </ac:spMkLst>
        </pc:spChg>
        <pc:spChg chg="add del">
          <ac:chgData name="caio gasparine" userId="d64b9547b6890537" providerId="LiveId" clId="{346AAD1A-4EAD-4E2B-B463-2B61EBEAFE8F}" dt="2023-02-21T17:45:05.228" v="3830"/>
          <ac:spMkLst>
            <pc:docMk/>
            <pc:sldMk cId="2554910664" sldId="276"/>
            <ac:spMk id="13" creationId="{21540236-BFD5-4A9D-8840-4703E7F76825}"/>
          </ac:spMkLst>
        </pc:spChg>
      </pc:sldChg>
      <pc:sldChg chg="addSp delSp add del setBg delDesignElem">
        <pc:chgData name="caio gasparine" userId="d64b9547b6890537" providerId="LiveId" clId="{346AAD1A-4EAD-4E2B-B463-2B61EBEAFE8F}" dt="2023-02-21T17:46:21.439" v="3890"/>
        <pc:sldMkLst>
          <pc:docMk/>
          <pc:sldMk cId="484669980" sldId="277"/>
        </pc:sldMkLst>
        <pc:spChg chg="add del">
          <ac:chgData name="caio gasparine" userId="d64b9547b6890537" providerId="LiveId" clId="{346AAD1A-4EAD-4E2B-B463-2B61EBEAFE8F}" dt="2023-02-21T17:46:21.439" v="3890"/>
          <ac:spMkLst>
            <pc:docMk/>
            <pc:sldMk cId="484669980" sldId="277"/>
            <ac:spMk id="19" creationId="{2C61293E-6EBE-43EF-A52C-9BEBFD7679D4}"/>
          </ac:spMkLst>
        </pc:spChg>
        <pc:spChg chg="add del">
          <ac:chgData name="caio gasparine" userId="d64b9547b6890537" providerId="LiveId" clId="{346AAD1A-4EAD-4E2B-B463-2B61EBEAFE8F}" dt="2023-02-21T17:46:21.439" v="3890"/>
          <ac:spMkLst>
            <pc:docMk/>
            <pc:sldMk cId="484669980" sldId="277"/>
            <ac:spMk id="21" creationId="{3FCFB1DE-0B7E-48CC-BA90-B2AB0889F9D6}"/>
          </ac:spMkLst>
        </pc:spChg>
      </pc:sldChg>
      <pc:sldChg chg="modSp add del mod">
        <pc:chgData name="caio gasparine" userId="d64b9547b6890537" providerId="LiveId" clId="{346AAD1A-4EAD-4E2B-B463-2B61EBEAFE8F}" dt="2023-02-22T05:03:19.193" v="7241" actId="47"/>
        <pc:sldMkLst>
          <pc:docMk/>
          <pc:sldMk cId="1236356048" sldId="277"/>
        </pc:sldMkLst>
        <pc:spChg chg="mod">
          <ac:chgData name="caio gasparine" userId="d64b9547b6890537" providerId="LiveId" clId="{346AAD1A-4EAD-4E2B-B463-2B61EBEAFE8F}" dt="2023-02-22T05:03:06.172" v="7238" actId="14100"/>
          <ac:spMkLst>
            <pc:docMk/>
            <pc:sldMk cId="1236356048" sldId="277"/>
            <ac:spMk id="4" creationId="{4C90A9F0-D277-818B-D4E1-24FA71730123}"/>
          </ac:spMkLst>
        </pc:spChg>
        <pc:spChg chg="mod">
          <ac:chgData name="caio gasparine" userId="d64b9547b6890537" providerId="LiveId" clId="{346AAD1A-4EAD-4E2B-B463-2B61EBEAFE8F}" dt="2023-02-22T05:02:59.921" v="7237" actId="20577"/>
          <ac:spMkLst>
            <pc:docMk/>
            <pc:sldMk cId="1236356048" sldId="277"/>
            <ac:spMk id="5" creationId="{8DD0735B-F51D-CEA2-39CF-FD79C31842DE}"/>
          </ac:spMkLst>
        </pc:spChg>
      </pc:sldChg>
      <pc:sldChg chg="addSp delSp add del setBg delDesignElem">
        <pc:chgData name="caio gasparine" userId="d64b9547b6890537" providerId="LiveId" clId="{346AAD1A-4EAD-4E2B-B463-2B61EBEAFE8F}" dt="2023-02-21T17:46:14.308" v="3885"/>
        <pc:sldMkLst>
          <pc:docMk/>
          <pc:sldMk cId="3144695179" sldId="277"/>
        </pc:sldMkLst>
        <pc:spChg chg="add del">
          <ac:chgData name="caio gasparine" userId="d64b9547b6890537" providerId="LiveId" clId="{346AAD1A-4EAD-4E2B-B463-2B61EBEAFE8F}" dt="2023-02-21T17:46:14.308" v="3885"/>
          <ac:spMkLst>
            <pc:docMk/>
            <pc:sldMk cId="3144695179" sldId="277"/>
            <ac:spMk id="19" creationId="{2C61293E-6EBE-43EF-A52C-9BEBFD7679D4}"/>
          </ac:spMkLst>
        </pc:spChg>
        <pc:spChg chg="add del">
          <ac:chgData name="caio gasparine" userId="d64b9547b6890537" providerId="LiveId" clId="{346AAD1A-4EAD-4E2B-B463-2B61EBEAFE8F}" dt="2023-02-21T17:46:14.308" v="3885"/>
          <ac:spMkLst>
            <pc:docMk/>
            <pc:sldMk cId="3144695179" sldId="277"/>
            <ac:spMk id="21" creationId="{3FCFB1DE-0B7E-48CC-BA90-B2AB0889F9D6}"/>
          </ac:spMkLst>
        </pc:spChg>
      </pc:sldChg>
      <pc:sldChg chg="addSp delSp add del setBg delDesignElem">
        <pc:chgData name="caio gasparine" userId="d64b9547b6890537" providerId="LiveId" clId="{346AAD1A-4EAD-4E2B-B463-2B61EBEAFE8F}" dt="2023-02-21T17:47:36.360" v="3955"/>
        <pc:sldMkLst>
          <pc:docMk/>
          <pc:sldMk cId="884948122" sldId="278"/>
        </pc:sldMkLst>
        <pc:spChg chg="add del">
          <ac:chgData name="caio gasparine" userId="d64b9547b6890537" providerId="LiveId" clId="{346AAD1A-4EAD-4E2B-B463-2B61EBEAFE8F}" dt="2023-02-21T17:47:36.360" v="3955"/>
          <ac:spMkLst>
            <pc:docMk/>
            <pc:sldMk cId="884948122" sldId="278"/>
            <ac:spMk id="19" creationId="{2C61293E-6EBE-43EF-A52C-9BEBFD7679D4}"/>
          </ac:spMkLst>
        </pc:spChg>
        <pc:spChg chg="add del">
          <ac:chgData name="caio gasparine" userId="d64b9547b6890537" providerId="LiveId" clId="{346AAD1A-4EAD-4E2B-B463-2B61EBEAFE8F}" dt="2023-02-21T17:47:36.360" v="3955"/>
          <ac:spMkLst>
            <pc:docMk/>
            <pc:sldMk cId="884948122" sldId="278"/>
            <ac:spMk id="21" creationId="{3FCFB1DE-0B7E-48CC-BA90-B2AB0889F9D6}"/>
          </ac:spMkLst>
        </pc:spChg>
      </pc:sldChg>
      <pc:sldChg chg="addSp modSp add del mod">
        <pc:chgData name="caio gasparine" userId="d64b9547b6890537" providerId="LiveId" clId="{346AAD1A-4EAD-4E2B-B463-2B61EBEAFE8F}" dt="2023-02-22T14:19:17.807" v="7677" actId="47"/>
        <pc:sldMkLst>
          <pc:docMk/>
          <pc:sldMk cId="3245302042" sldId="278"/>
        </pc:sldMkLst>
        <pc:spChg chg="mod">
          <ac:chgData name="caio gasparine" userId="d64b9547b6890537" providerId="LiveId" clId="{346AAD1A-4EAD-4E2B-B463-2B61EBEAFE8F}" dt="2023-02-22T14:19:11.442" v="7674" actId="1076"/>
          <ac:spMkLst>
            <pc:docMk/>
            <pc:sldMk cId="3245302042" sldId="278"/>
            <ac:spMk id="4" creationId="{4C90A9F0-D277-818B-D4E1-24FA71730123}"/>
          </ac:spMkLst>
        </pc:spChg>
        <pc:spChg chg="mod">
          <ac:chgData name="caio gasparine" userId="d64b9547b6890537" providerId="LiveId" clId="{346AAD1A-4EAD-4E2B-B463-2B61EBEAFE8F}" dt="2023-02-22T04:44:40.388" v="7060" actId="20577"/>
          <ac:spMkLst>
            <pc:docMk/>
            <pc:sldMk cId="3245302042" sldId="278"/>
            <ac:spMk id="5" creationId="{8DD0735B-F51D-CEA2-39CF-FD79C31842DE}"/>
          </ac:spMkLst>
        </pc:spChg>
        <pc:picChg chg="add mod">
          <ac:chgData name="caio gasparine" userId="d64b9547b6890537" providerId="LiveId" clId="{346AAD1A-4EAD-4E2B-B463-2B61EBEAFE8F}" dt="2023-02-22T03:13:46.901" v="5457" actId="1076"/>
          <ac:picMkLst>
            <pc:docMk/>
            <pc:sldMk cId="3245302042" sldId="278"/>
            <ac:picMk id="2050" creationId="{73231A97-1EE7-8F00-641C-7904C11862B8}"/>
          </ac:picMkLst>
        </pc:picChg>
      </pc:sldChg>
      <pc:sldChg chg="addSp delSp modSp add mod modClrScheme delDesignElem chgLayout">
        <pc:chgData name="caio gasparine" userId="d64b9547b6890537" providerId="LiveId" clId="{346AAD1A-4EAD-4E2B-B463-2B61EBEAFE8F}" dt="2023-02-22T14:49:16.734" v="8777" actId="20577"/>
        <pc:sldMkLst>
          <pc:docMk/>
          <pc:sldMk cId="628892564" sldId="279"/>
        </pc:sldMkLst>
        <pc:spChg chg="del mod">
          <ac:chgData name="caio gasparine" userId="d64b9547b6890537" providerId="LiveId" clId="{346AAD1A-4EAD-4E2B-B463-2B61EBEAFE8F}" dt="2023-02-22T03:28:26.296" v="5804" actId="478"/>
          <ac:spMkLst>
            <pc:docMk/>
            <pc:sldMk cId="628892564" sldId="279"/>
            <ac:spMk id="2" creationId="{D336A736-3410-DFB2-A761-D375D22E461E}"/>
          </ac:spMkLst>
        </pc:spChg>
        <pc:spChg chg="add mod">
          <ac:chgData name="caio gasparine" userId="d64b9547b6890537" providerId="LiveId" clId="{346AAD1A-4EAD-4E2B-B463-2B61EBEAFE8F}" dt="2023-02-22T14:49:16.734" v="8777" actId="20577"/>
          <ac:spMkLst>
            <pc:docMk/>
            <pc:sldMk cId="628892564" sldId="279"/>
            <ac:spMk id="2" creationId="{FEAA4926-6289-3B37-104B-6F5B0084CF71}"/>
          </ac:spMkLst>
        </pc:spChg>
        <pc:spChg chg="add del mod ord">
          <ac:chgData name="caio gasparine" userId="d64b9547b6890537" providerId="LiveId" clId="{346AAD1A-4EAD-4E2B-B463-2B61EBEAFE8F}" dt="2023-02-22T03:23:01.155" v="5668" actId="478"/>
          <ac:spMkLst>
            <pc:docMk/>
            <pc:sldMk cId="628892564" sldId="279"/>
            <ac:spMk id="3" creationId="{1F136FBE-566E-25A5-AE02-07987571228B}"/>
          </ac:spMkLst>
        </pc:spChg>
        <pc:spChg chg="del mod">
          <ac:chgData name="caio gasparine" userId="d64b9547b6890537" providerId="LiveId" clId="{346AAD1A-4EAD-4E2B-B463-2B61EBEAFE8F}" dt="2023-02-22T03:27:54.162" v="5799" actId="478"/>
          <ac:spMkLst>
            <pc:docMk/>
            <pc:sldMk cId="628892564" sldId="279"/>
            <ac:spMk id="4" creationId="{4C90A9F0-D277-818B-D4E1-24FA71730123}"/>
          </ac:spMkLst>
        </pc:spChg>
        <pc:spChg chg="del mod">
          <ac:chgData name="caio gasparine" userId="d64b9547b6890537" providerId="LiveId" clId="{346AAD1A-4EAD-4E2B-B463-2B61EBEAFE8F}" dt="2023-02-22T03:55:04.567" v="6327" actId="478"/>
          <ac:spMkLst>
            <pc:docMk/>
            <pc:sldMk cId="628892564" sldId="279"/>
            <ac:spMk id="5" creationId="{222DDEE8-7715-8F0A-A8BD-AD0F84AE1498}"/>
          </ac:spMkLst>
        </pc:spChg>
        <pc:spChg chg="add del mod ord">
          <ac:chgData name="caio gasparine" userId="d64b9547b6890537" providerId="LiveId" clId="{346AAD1A-4EAD-4E2B-B463-2B61EBEAFE8F}" dt="2023-02-22T03:23:01.155" v="5668" actId="478"/>
          <ac:spMkLst>
            <pc:docMk/>
            <pc:sldMk cId="628892564" sldId="279"/>
            <ac:spMk id="6" creationId="{084DE4E1-F989-473D-BA79-75FB945CA6DB}"/>
          </ac:spMkLst>
        </pc:spChg>
        <pc:spChg chg="add del mod">
          <ac:chgData name="caio gasparine" userId="d64b9547b6890537" providerId="LiveId" clId="{346AAD1A-4EAD-4E2B-B463-2B61EBEAFE8F}" dt="2023-02-22T03:23:10.677" v="5670"/>
          <ac:spMkLst>
            <pc:docMk/>
            <pc:sldMk cId="628892564" sldId="279"/>
            <ac:spMk id="7" creationId="{CB9C6F5B-C971-A4DD-6E38-52507106F9E9}"/>
          </ac:spMkLst>
        </pc:spChg>
        <pc:spChg chg="add del mod">
          <ac:chgData name="caio gasparine" userId="d64b9547b6890537" providerId="LiveId" clId="{346AAD1A-4EAD-4E2B-B463-2B61EBEAFE8F}" dt="2023-02-22T03:23:10.677" v="5670"/>
          <ac:spMkLst>
            <pc:docMk/>
            <pc:sldMk cId="628892564" sldId="279"/>
            <ac:spMk id="8" creationId="{81C5B845-30A9-8BF8-E12A-3310680E9079}"/>
          </ac:spMkLst>
        </pc:spChg>
        <pc:spChg chg="del">
          <ac:chgData name="caio gasparine" userId="d64b9547b6890537" providerId="LiveId" clId="{346AAD1A-4EAD-4E2B-B463-2B61EBEAFE8F}" dt="2023-02-22T03:22:55.484" v="5667" actId="700"/>
          <ac:spMkLst>
            <pc:docMk/>
            <pc:sldMk cId="628892564" sldId="279"/>
            <ac:spMk id="11" creationId="{2C61293E-6EBE-43EF-A52C-9BEBFD7679D4}"/>
          </ac:spMkLst>
        </pc:spChg>
        <pc:spChg chg="add del mod">
          <ac:chgData name="caio gasparine" userId="d64b9547b6890537" providerId="LiveId" clId="{346AAD1A-4EAD-4E2B-B463-2B61EBEAFE8F}" dt="2023-02-22T03:26:57.494" v="5752" actId="478"/>
          <ac:spMkLst>
            <pc:docMk/>
            <pc:sldMk cId="628892564" sldId="279"/>
            <ac:spMk id="12" creationId="{B439704E-84A1-DB4E-603D-98CF204C98A9}"/>
          </ac:spMkLst>
        </pc:spChg>
        <pc:spChg chg="del">
          <ac:chgData name="caio gasparine" userId="d64b9547b6890537" providerId="LiveId" clId="{346AAD1A-4EAD-4E2B-B463-2B61EBEAFE8F}" dt="2023-02-22T03:22:55.484" v="5667" actId="700"/>
          <ac:spMkLst>
            <pc:docMk/>
            <pc:sldMk cId="628892564" sldId="279"/>
            <ac:spMk id="13" creationId="{21540236-BFD5-4A9D-8840-4703E7F76825}"/>
          </ac:spMkLst>
        </pc:spChg>
        <pc:spChg chg="add del mod ord">
          <ac:chgData name="caio gasparine" userId="d64b9547b6890537" providerId="LiveId" clId="{346AAD1A-4EAD-4E2B-B463-2B61EBEAFE8F}" dt="2023-02-22T04:16:14.955" v="6678" actId="478"/>
          <ac:spMkLst>
            <pc:docMk/>
            <pc:sldMk cId="628892564" sldId="279"/>
            <ac:spMk id="14" creationId="{AE27AF48-3280-B120-AA82-95F3DA6577B9}"/>
          </ac:spMkLst>
        </pc:spChg>
        <pc:spChg chg="add mod">
          <ac:chgData name="caio gasparine" userId="d64b9547b6890537" providerId="LiveId" clId="{346AAD1A-4EAD-4E2B-B463-2B61EBEAFE8F}" dt="2023-02-22T04:15:01.003" v="6665" actId="1076"/>
          <ac:spMkLst>
            <pc:docMk/>
            <pc:sldMk cId="628892564" sldId="279"/>
            <ac:spMk id="15" creationId="{0160E2E4-6502-1D22-2793-B6A4B591492F}"/>
          </ac:spMkLst>
        </pc:spChg>
        <pc:spChg chg="add mod">
          <ac:chgData name="caio gasparine" userId="d64b9547b6890537" providerId="LiveId" clId="{346AAD1A-4EAD-4E2B-B463-2B61EBEAFE8F}" dt="2023-02-22T04:28:14.320" v="6946" actId="1582"/>
          <ac:spMkLst>
            <pc:docMk/>
            <pc:sldMk cId="628892564" sldId="279"/>
            <ac:spMk id="16" creationId="{687E623E-3C36-622A-4ADB-DC014DACEBF6}"/>
          </ac:spMkLst>
        </pc:spChg>
        <pc:spChg chg="add mod">
          <ac:chgData name="caio gasparine" userId="d64b9547b6890537" providerId="LiveId" clId="{346AAD1A-4EAD-4E2B-B463-2B61EBEAFE8F}" dt="2023-02-22T04:16:09.235" v="6677" actId="113"/>
          <ac:spMkLst>
            <pc:docMk/>
            <pc:sldMk cId="628892564" sldId="279"/>
            <ac:spMk id="17" creationId="{11977F7C-8F29-1B19-1B9E-25B3DEBEC2AA}"/>
          </ac:spMkLst>
        </pc:spChg>
        <pc:picChg chg="del">
          <ac:chgData name="caio gasparine" userId="d64b9547b6890537" providerId="LiveId" clId="{346AAD1A-4EAD-4E2B-B463-2B61EBEAFE8F}" dt="2023-02-22T03:22:44.012" v="5666" actId="478"/>
          <ac:picMkLst>
            <pc:docMk/>
            <pc:sldMk cId="628892564" sldId="279"/>
            <ac:picMk id="5122" creationId="{0087F212-C664-239D-1D60-C2FE0EC4ADD3}"/>
          </ac:picMkLst>
        </pc:picChg>
        <pc:cxnChg chg="add del">
          <ac:chgData name="caio gasparine" userId="d64b9547b6890537" providerId="LiveId" clId="{346AAD1A-4EAD-4E2B-B463-2B61EBEAFE8F}" dt="2023-02-22T03:23:28.918" v="5672" actId="478"/>
          <ac:cxnSpMkLst>
            <pc:docMk/>
            <pc:sldMk cId="628892564" sldId="279"/>
            <ac:cxnSpMk id="10" creationId="{2A26578D-9B8B-C39E-C2E8-FC6EE0345482}"/>
          </ac:cxnSpMkLst>
        </pc:cxnChg>
      </pc:sldChg>
      <pc:sldChg chg="addSp delSp add del setBg delDesignElem">
        <pc:chgData name="caio gasparine" userId="d64b9547b6890537" providerId="LiveId" clId="{346AAD1A-4EAD-4E2B-B463-2B61EBEAFE8F}" dt="2023-02-22T03:22:21.704" v="5659"/>
        <pc:sldMkLst>
          <pc:docMk/>
          <pc:sldMk cId="992718144" sldId="279"/>
        </pc:sldMkLst>
        <pc:spChg chg="add del">
          <ac:chgData name="caio gasparine" userId="d64b9547b6890537" providerId="LiveId" clId="{346AAD1A-4EAD-4E2B-B463-2B61EBEAFE8F}" dt="2023-02-22T03:22:21.704" v="5659"/>
          <ac:spMkLst>
            <pc:docMk/>
            <pc:sldMk cId="992718144" sldId="279"/>
            <ac:spMk id="11" creationId="{2C61293E-6EBE-43EF-A52C-9BEBFD7679D4}"/>
          </ac:spMkLst>
        </pc:spChg>
        <pc:spChg chg="add del">
          <ac:chgData name="caio gasparine" userId="d64b9547b6890537" providerId="LiveId" clId="{346AAD1A-4EAD-4E2B-B463-2B61EBEAFE8F}" dt="2023-02-22T03:22:21.704" v="5659"/>
          <ac:spMkLst>
            <pc:docMk/>
            <pc:sldMk cId="992718144" sldId="279"/>
            <ac:spMk id="13" creationId="{21540236-BFD5-4A9D-8840-4703E7F76825}"/>
          </ac:spMkLst>
        </pc:spChg>
      </pc:sldChg>
      <pc:sldChg chg="addSp delSp modSp add del mod setBg">
        <pc:chgData name="caio gasparine" userId="d64b9547b6890537" providerId="LiveId" clId="{346AAD1A-4EAD-4E2B-B463-2B61EBEAFE8F}" dt="2023-02-22T04:17:51.552" v="6690" actId="47"/>
        <pc:sldMkLst>
          <pc:docMk/>
          <pc:sldMk cId="3112852184" sldId="280"/>
        </pc:sldMkLst>
        <pc:spChg chg="add mod">
          <ac:chgData name="caio gasparine" userId="d64b9547b6890537" providerId="LiveId" clId="{346AAD1A-4EAD-4E2B-B463-2B61EBEAFE8F}" dt="2023-02-22T03:43:48.932" v="6313"/>
          <ac:spMkLst>
            <pc:docMk/>
            <pc:sldMk cId="3112852184" sldId="280"/>
            <ac:spMk id="2" creationId="{B48CB227-5B5E-552D-D27C-7F3683882327}"/>
          </ac:spMkLst>
        </pc:spChg>
        <pc:spChg chg="del">
          <ac:chgData name="caio gasparine" userId="d64b9547b6890537" providerId="LiveId" clId="{346AAD1A-4EAD-4E2B-B463-2B61EBEAFE8F}" dt="2023-02-22T03:37:31.998" v="6225" actId="478"/>
          <ac:spMkLst>
            <pc:docMk/>
            <pc:sldMk cId="3112852184" sldId="280"/>
            <ac:spMk id="5" creationId="{222DDEE8-7715-8F0A-A8BD-AD0F84AE1498}"/>
          </ac:spMkLst>
        </pc:spChg>
        <pc:spChg chg="mod">
          <ac:chgData name="caio gasparine" userId="d64b9547b6890537" providerId="LiveId" clId="{346AAD1A-4EAD-4E2B-B463-2B61EBEAFE8F}" dt="2023-02-22T03:42:37.776" v="6292" actId="20577"/>
          <ac:spMkLst>
            <pc:docMk/>
            <pc:sldMk cId="3112852184" sldId="280"/>
            <ac:spMk id="14" creationId="{AE27AF48-3280-B120-AA82-95F3DA6577B9}"/>
          </ac:spMkLst>
        </pc:spChg>
        <pc:spChg chg="del">
          <ac:chgData name="caio gasparine" userId="d64b9547b6890537" providerId="LiveId" clId="{346AAD1A-4EAD-4E2B-B463-2B61EBEAFE8F}" dt="2023-02-22T03:43:48.493" v="6312" actId="478"/>
          <ac:spMkLst>
            <pc:docMk/>
            <pc:sldMk cId="3112852184" sldId="280"/>
            <ac:spMk id="15" creationId="{0160E2E4-6502-1D22-2793-B6A4B591492F}"/>
          </ac:spMkLst>
        </pc:spChg>
        <pc:picChg chg="add">
          <ac:chgData name="caio gasparine" userId="d64b9547b6890537" providerId="LiveId" clId="{346AAD1A-4EAD-4E2B-B463-2B61EBEAFE8F}" dt="2023-02-22T03:54:55.616" v="6326" actId="22"/>
          <ac:picMkLst>
            <pc:docMk/>
            <pc:sldMk cId="3112852184" sldId="280"/>
            <ac:picMk id="4" creationId="{D4F49529-DABD-E73A-643D-D5ED3C04347E}"/>
          </ac:picMkLst>
        </pc:picChg>
      </pc:sldChg>
      <pc:sldChg chg="addSp delSp modSp add del mod">
        <pc:chgData name="caio gasparine" userId="d64b9547b6890537" providerId="LiveId" clId="{346AAD1A-4EAD-4E2B-B463-2B61EBEAFE8F}" dt="2023-02-22T04:18:40.541" v="6699" actId="47"/>
        <pc:sldMkLst>
          <pc:docMk/>
          <pc:sldMk cId="526380813" sldId="281"/>
        </pc:sldMkLst>
        <pc:spChg chg="add del mod">
          <ac:chgData name="caio gasparine" userId="d64b9547b6890537" providerId="LiveId" clId="{346AAD1A-4EAD-4E2B-B463-2B61EBEAFE8F}" dt="2023-02-22T03:55:19.026" v="6331" actId="478"/>
          <ac:spMkLst>
            <pc:docMk/>
            <pc:sldMk cId="526380813" sldId="281"/>
            <ac:spMk id="4" creationId="{BE3008C7-A1B2-FA1D-5152-D89164FD339B}"/>
          </ac:spMkLst>
        </pc:spChg>
        <pc:spChg chg="del">
          <ac:chgData name="caio gasparine" userId="d64b9547b6890537" providerId="LiveId" clId="{346AAD1A-4EAD-4E2B-B463-2B61EBEAFE8F}" dt="2023-02-22T03:32:09.598" v="5925" actId="478"/>
          <ac:spMkLst>
            <pc:docMk/>
            <pc:sldMk cId="526380813" sldId="281"/>
            <ac:spMk id="5" creationId="{222DDEE8-7715-8F0A-A8BD-AD0F84AE1498}"/>
          </ac:spMkLst>
        </pc:spChg>
        <pc:spChg chg="add mod">
          <ac:chgData name="caio gasparine" userId="d64b9547b6890537" providerId="LiveId" clId="{346AAD1A-4EAD-4E2B-B463-2B61EBEAFE8F}" dt="2023-02-22T03:43:54.357" v="6315"/>
          <ac:spMkLst>
            <pc:docMk/>
            <pc:sldMk cId="526380813" sldId="281"/>
            <ac:spMk id="6" creationId="{CB255307-4C37-16A6-C141-853D0C9C75BE}"/>
          </ac:spMkLst>
        </pc:spChg>
        <pc:spChg chg="mod">
          <ac:chgData name="caio gasparine" userId="d64b9547b6890537" providerId="LiveId" clId="{346AAD1A-4EAD-4E2B-B463-2B61EBEAFE8F}" dt="2023-02-22T03:42:44.491" v="6295" actId="20577"/>
          <ac:spMkLst>
            <pc:docMk/>
            <pc:sldMk cId="526380813" sldId="281"/>
            <ac:spMk id="14" creationId="{AE27AF48-3280-B120-AA82-95F3DA6577B9}"/>
          </ac:spMkLst>
        </pc:spChg>
        <pc:spChg chg="del">
          <ac:chgData name="caio gasparine" userId="d64b9547b6890537" providerId="LiveId" clId="{346AAD1A-4EAD-4E2B-B463-2B61EBEAFE8F}" dt="2023-02-22T03:43:53.994" v="6314" actId="478"/>
          <ac:spMkLst>
            <pc:docMk/>
            <pc:sldMk cId="526380813" sldId="281"/>
            <ac:spMk id="15" creationId="{0160E2E4-6502-1D22-2793-B6A4B591492F}"/>
          </ac:spMkLst>
        </pc:spChg>
        <pc:picChg chg="add del mod modCrop">
          <ac:chgData name="caio gasparine" userId="d64b9547b6890537" providerId="LiveId" clId="{346AAD1A-4EAD-4E2B-B463-2B61EBEAFE8F}" dt="2023-02-22T03:55:16.734" v="6329" actId="478"/>
          <ac:picMkLst>
            <pc:docMk/>
            <pc:sldMk cId="526380813" sldId="281"/>
            <ac:picMk id="2" creationId="{2D1B5008-86AA-053C-C15D-39947D14FA85}"/>
          </ac:picMkLst>
        </pc:picChg>
        <pc:picChg chg="add del mod modCrop">
          <ac:chgData name="caio gasparine" userId="d64b9547b6890537" providerId="LiveId" clId="{346AAD1A-4EAD-4E2B-B463-2B61EBEAFE8F}" dt="2023-02-22T03:55:17.296" v="6330" actId="478"/>
          <ac:picMkLst>
            <pc:docMk/>
            <pc:sldMk cId="526380813" sldId="281"/>
            <ac:picMk id="3" creationId="{9285FF55-DF0A-2FFA-142C-9D8F7E8D0F85}"/>
          </ac:picMkLst>
        </pc:picChg>
        <pc:picChg chg="add del mod">
          <ac:chgData name="caio gasparine" userId="d64b9547b6890537" providerId="LiveId" clId="{346AAD1A-4EAD-4E2B-B463-2B61EBEAFE8F}" dt="2023-02-22T04:18:23.390" v="6697" actId="21"/>
          <ac:picMkLst>
            <pc:docMk/>
            <pc:sldMk cId="526380813" sldId="281"/>
            <ac:picMk id="8" creationId="{CA408D62-1AAC-1099-8496-29E853B431BB}"/>
          </ac:picMkLst>
        </pc:picChg>
        <pc:picChg chg="add del mod">
          <ac:chgData name="caio gasparine" userId="d64b9547b6890537" providerId="LiveId" clId="{346AAD1A-4EAD-4E2B-B463-2B61EBEAFE8F}" dt="2023-02-22T04:18:23.390" v="6697" actId="21"/>
          <ac:picMkLst>
            <pc:docMk/>
            <pc:sldMk cId="526380813" sldId="281"/>
            <ac:picMk id="10" creationId="{E6C05399-EC35-B02F-2F75-4876157BBE89}"/>
          </ac:picMkLst>
        </pc:picChg>
      </pc:sldChg>
      <pc:sldChg chg="addSp delSp modSp add del mod">
        <pc:chgData name="caio gasparine" userId="d64b9547b6890537" providerId="LiveId" clId="{346AAD1A-4EAD-4E2B-B463-2B61EBEAFE8F}" dt="2023-02-22T04:22:21" v="6900" actId="47"/>
        <pc:sldMkLst>
          <pc:docMk/>
          <pc:sldMk cId="2914796577" sldId="282"/>
        </pc:sldMkLst>
        <pc:spChg chg="add mod">
          <ac:chgData name="caio gasparine" userId="d64b9547b6890537" providerId="LiveId" clId="{346AAD1A-4EAD-4E2B-B463-2B61EBEAFE8F}" dt="2023-02-22T03:39:35.923" v="6282"/>
          <ac:spMkLst>
            <pc:docMk/>
            <pc:sldMk cId="2914796577" sldId="282"/>
            <ac:spMk id="4" creationId="{B6C095D3-AFA1-178C-1D35-4279B51E99E2}"/>
          </ac:spMkLst>
        </pc:spChg>
        <pc:spChg chg="del mod">
          <ac:chgData name="caio gasparine" userId="d64b9547b6890537" providerId="LiveId" clId="{346AAD1A-4EAD-4E2B-B463-2B61EBEAFE8F}" dt="2023-02-22T03:39:35.431" v="6281" actId="478"/>
          <ac:spMkLst>
            <pc:docMk/>
            <pc:sldMk cId="2914796577" sldId="282"/>
            <ac:spMk id="5" creationId="{222DDEE8-7715-8F0A-A8BD-AD0F84AE1498}"/>
          </ac:spMkLst>
        </pc:spChg>
        <pc:spChg chg="add mod">
          <ac:chgData name="caio gasparine" userId="d64b9547b6890537" providerId="LiveId" clId="{346AAD1A-4EAD-4E2B-B463-2B61EBEAFE8F}" dt="2023-02-22T03:43:59.710" v="6317"/>
          <ac:spMkLst>
            <pc:docMk/>
            <pc:sldMk cId="2914796577" sldId="282"/>
            <ac:spMk id="6" creationId="{189FE612-3813-5392-527D-B97D4AE813A8}"/>
          </ac:spMkLst>
        </pc:spChg>
        <pc:spChg chg="mod">
          <ac:chgData name="caio gasparine" userId="d64b9547b6890537" providerId="LiveId" clId="{346AAD1A-4EAD-4E2B-B463-2B61EBEAFE8F}" dt="2023-02-22T03:42:56.733" v="6298" actId="20577"/>
          <ac:spMkLst>
            <pc:docMk/>
            <pc:sldMk cId="2914796577" sldId="282"/>
            <ac:spMk id="14" creationId="{AE27AF48-3280-B120-AA82-95F3DA6577B9}"/>
          </ac:spMkLst>
        </pc:spChg>
        <pc:spChg chg="del">
          <ac:chgData name="caio gasparine" userId="d64b9547b6890537" providerId="LiveId" clId="{346AAD1A-4EAD-4E2B-B463-2B61EBEAFE8F}" dt="2023-02-22T03:43:59.017" v="6316" actId="478"/>
          <ac:spMkLst>
            <pc:docMk/>
            <pc:sldMk cId="2914796577" sldId="282"/>
            <ac:spMk id="15" creationId="{0160E2E4-6502-1D22-2793-B6A4B591492F}"/>
          </ac:spMkLst>
        </pc:spChg>
        <pc:picChg chg="add del">
          <ac:chgData name="caio gasparine" userId="d64b9547b6890537" providerId="LiveId" clId="{346AAD1A-4EAD-4E2B-B463-2B61EBEAFE8F}" dt="2023-02-22T03:31:53.830" v="5920" actId="22"/>
          <ac:picMkLst>
            <pc:docMk/>
            <pc:sldMk cId="2914796577" sldId="282"/>
            <ac:picMk id="3" creationId="{2B49C93B-5B3F-71E5-49CD-CB429F7F7BF8}"/>
          </ac:picMkLst>
        </pc:picChg>
      </pc:sldChg>
      <pc:sldChg chg="addSp delSp modSp add del mod">
        <pc:chgData name="caio gasparine" userId="d64b9547b6890537" providerId="LiveId" clId="{346AAD1A-4EAD-4E2B-B463-2B61EBEAFE8F}" dt="2023-02-22T04:22:48.359" v="6905" actId="47"/>
        <pc:sldMkLst>
          <pc:docMk/>
          <pc:sldMk cId="4196556283" sldId="283"/>
        </pc:sldMkLst>
        <pc:spChg chg="add mod">
          <ac:chgData name="caio gasparine" userId="d64b9547b6890537" providerId="LiveId" clId="{346AAD1A-4EAD-4E2B-B463-2B61EBEAFE8F}" dt="2023-02-22T03:41:49.892" v="6284"/>
          <ac:spMkLst>
            <pc:docMk/>
            <pc:sldMk cId="4196556283" sldId="283"/>
            <ac:spMk id="2" creationId="{B476A9B3-42EC-4F69-2257-EF3146C255B6}"/>
          </ac:spMkLst>
        </pc:spChg>
        <pc:spChg chg="add mod">
          <ac:chgData name="caio gasparine" userId="d64b9547b6890537" providerId="LiveId" clId="{346AAD1A-4EAD-4E2B-B463-2B61EBEAFE8F}" dt="2023-02-22T03:44:05.533" v="6319"/>
          <ac:spMkLst>
            <pc:docMk/>
            <pc:sldMk cId="4196556283" sldId="283"/>
            <ac:spMk id="3" creationId="{95957DA1-22A8-49C2-292E-B30E5A8B7874}"/>
          </ac:spMkLst>
        </pc:spChg>
        <pc:spChg chg="del mod">
          <ac:chgData name="caio gasparine" userId="d64b9547b6890537" providerId="LiveId" clId="{346AAD1A-4EAD-4E2B-B463-2B61EBEAFE8F}" dt="2023-02-22T03:41:49.502" v="6283" actId="478"/>
          <ac:spMkLst>
            <pc:docMk/>
            <pc:sldMk cId="4196556283" sldId="283"/>
            <ac:spMk id="5" creationId="{222DDEE8-7715-8F0A-A8BD-AD0F84AE1498}"/>
          </ac:spMkLst>
        </pc:spChg>
        <pc:spChg chg="mod">
          <ac:chgData name="caio gasparine" userId="d64b9547b6890537" providerId="LiveId" clId="{346AAD1A-4EAD-4E2B-B463-2B61EBEAFE8F}" dt="2023-02-22T03:43:12.237" v="6301" actId="20577"/>
          <ac:spMkLst>
            <pc:docMk/>
            <pc:sldMk cId="4196556283" sldId="283"/>
            <ac:spMk id="14" creationId="{AE27AF48-3280-B120-AA82-95F3DA6577B9}"/>
          </ac:spMkLst>
        </pc:spChg>
        <pc:spChg chg="del">
          <ac:chgData name="caio gasparine" userId="d64b9547b6890537" providerId="LiveId" clId="{346AAD1A-4EAD-4E2B-B463-2B61EBEAFE8F}" dt="2023-02-22T03:44:05.114" v="6318" actId="478"/>
          <ac:spMkLst>
            <pc:docMk/>
            <pc:sldMk cId="4196556283" sldId="283"/>
            <ac:spMk id="15" creationId="{0160E2E4-6502-1D22-2793-B6A4B591492F}"/>
          </ac:spMkLst>
        </pc:spChg>
      </pc:sldChg>
      <pc:sldChg chg="add del">
        <pc:chgData name="caio gasparine" userId="d64b9547b6890537" providerId="LiveId" clId="{346AAD1A-4EAD-4E2B-B463-2B61EBEAFE8F}" dt="2023-02-22T03:38:16.949" v="6237" actId="47"/>
        <pc:sldMkLst>
          <pc:docMk/>
          <pc:sldMk cId="2145191696" sldId="284"/>
        </pc:sldMkLst>
      </pc:sldChg>
      <pc:sldChg chg="addSp delSp modSp add del mod">
        <pc:chgData name="caio gasparine" userId="d64b9547b6890537" providerId="LiveId" clId="{346AAD1A-4EAD-4E2B-B463-2B61EBEAFE8F}" dt="2023-02-22T04:23:11.682" v="6910" actId="47"/>
        <pc:sldMkLst>
          <pc:docMk/>
          <pc:sldMk cId="960151222" sldId="285"/>
        </pc:sldMkLst>
        <pc:spChg chg="add mod">
          <ac:chgData name="caio gasparine" userId="d64b9547b6890537" providerId="LiveId" clId="{346AAD1A-4EAD-4E2B-B463-2B61EBEAFE8F}" dt="2023-02-22T03:44:09.960" v="6321"/>
          <ac:spMkLst>
            <pc:docMk/>
            <pc:sldMk cId="960151222" sldId="285"/>
            <ac:spMk id="2" creationId="{5C8B6E3A-C679-DE02-E287-D33ADD24FAC8}"/>
          </ac:spMkLst>
        </pc:spChg>
        <pc:spChg chg="mod">
          <ac:chgData name="caio gasparine" userId="d64b9547b6890537" providerId="LiveId" clId="{346AAD1A-4EAD-4E2B-B463-2B61EBEAFE8F}" dt="2023-02-22T03:38:04.288" v="6233" actId="21"/>
          <ac:spMkLst>
            <pc:docMk/>
            <pc:sldMk cId="960151222" sldId="285"/>
            <ac:spMk id="5" creationId="{222DDEE8-7715-8F0A-A8BD-AD0F84AE1498}"/>
          </ac:spMkLst>
        </pc:spChg>
        <pc:spChg chg="mod">
          <ac:chgData name="caio gasparine" userId="d64b9547b6890537" providerId="LiveId" clId="{346AAD1A-4EAD-4E2B-B463-2B61EBEAFE8F}" dt="2023-02-22T03:43:18.633" v="6304" actId="20577"/>
          <ac:spMkLst>
            <pc:docMk/>
            <pc:sldMk cId="960151222" sldId="285"/>
            <ac:spMk id="14" creationId="{AE27AF48-3280-B120-AA82-95F3DA6577B9}"/>
          </ac:spMkLst>
        </pc:spChg>
        <pc:spChg chg="del">
          <ac:chgData name="caio gasparine" userId="d64b9547b6890537" providerId="LiveId" clId="{346AAD1A-4EAD-4E2B-B463-2B61EBEAFE8F}" dt="2023-02-22T03:44:09.496" v="6320" actId="478"/>
          <ac:spMkLst>
            <pc:docMk/>
            <pc:sldMk cId="960151222" sldId="285"/>
            <ac:spMk id="15" creationId="{0160E2E4-6502-1D22-2793-B6A4B591492F}"/>
          </ac:spMkLst>
        </pc:spChg>
      </pc:sldChg>
      <pc:sldChg chg="addSp delSp modSp add del mod">
        <pc:chgData name="caio gasparine" userId="d64b9547b6890537" providerId="LiveId" clId="{346AAD1A-4EAD-4E2B-B463-2B61EBEAFE8F}" dt="2023-02-22T04:23:29.412" v="6915" actId="47"/>
        <pc:sldMkLst>
          <pc:docMk/>
          <pc:sldMk cId="1335326351" sldId="286"/>
        </pc:sldMkLst>
        <pc:spChg chg="add mod">
          <ac:chgData name="caio gasparine" userId="d64b9547b6890537" providerId="LiveId" clId="{346AAD1A-4EAD-4E2B-B463-2B61EBEAFE8F}" dt="2023-02-22T03:44:14.139" v="6323"/>
          <ac:spMkLst>
            <pc:docMk/>
            <pc:sldMk cId="1335326351" sldId="286"/>
            <ac:spMk id="2" creationId="{955202F8-1030-CFA8-D769-A8184835767C}"/>
          </ac:spMkLst>
        </pc:spChg>
        <pc:spChg chg="mod">
          <ac:chgData name="caio gasparine" userId="d64b9547b6890537" providerId="LiveId" clId="{346AAD1A-4EAD-4E2B-B463-2B61EBEAFE8F}" dt="2023-02-22T03:38:48.629" v="6239" actId="21"/>
          <ac:spMkLst>
            <pc:docMk/>
            <pc:sldMk cId="1335326351" sldId="286"/>
            <ac:spMk id="5" creationId="{222DDEE8-7715-8F0A-A8BD-AD0F84AE1498}"/>
          </ac:spMkLst>
        </pc:spChg>
        <pc:spChg chg="mod">
          <ac:chgData name="caio gasparine" userId="d64b9547b6890537" providerId="LiveId" clId="{346AAD1A-4EAD-4E2B-B463-2B61EBEAFE8F}" dt="2023-02-22T03:43:23.475" v="6307" actId="20577"/>
          <ac:spMkLst>
            <pc:docMk/>
            <pc:sldMk cId="1335326351" sldId="286"/>
            <ac:spMk id="14" creationId="{AE27AF48-3280-B120-AA82-95F3DA6577B9}"/>
          </ac:spMkLst>
        </pc:spChg>
        <pc:spChg chg="del">
          <ac:chgData name="caio gasparine" userId="d64b9547b6890537" providerId="LiveId" clId="{346AAD1A-4EAD-4E2B-B463-2B61EBEAFE8F}" dt="2023-02-22T03:44:13.704" v="6322" actId="478"/>
          <ac:spMkLst>
            <pc:docMk/>
            <pc:sldMk cId="1335326351" sldId="286"/>
            <ac:spMk id="15" creationId="{0160E2E4-6502-1D22-2793-B6A4B591492F}"/>
          </ac:spMkLst>
        </pc:spChg>
      </pc:sldChg>
      <pc:sldChg chg="addSp delSp modSp add del mod">
        <pc:chgData name="caio gasparine" userId="d64b9547b6890537" providerId="LiveId" clId="{346AAD1A-4EAD-4E2B-B463-2B61EBEAFE8F}" dt="2023-02-22T04:23:53.728" v="6920" actId="47"/>
        <pc:sldMkLst>
          <pc:docMk/>
          <pc:sldMk cId="1220503697" sldId="287"/>
        </pc:sldMkLst>
        <pc:spChg chg="add mod">
          <ac:chgData name="caio gasparine" userId="d64b9547b6890537" providerId="LiveId" clId="{346AAD1A-4EAD-4E2B-B463-2B61EBEAFE8F}" dt="2023-02-22T03:44:18.440" v="6325"/>
          <ac:spMkLst>
            <pc:docMk/>
            <pc:sldMk cId="1220503697" sldId="287"/>
            <ac:spMk id="2" creationId="{4931F9AB-6C97-2B33-8399-15366870F751}"/>
          </ac:spMkLst>
        </pc:spChg>
        <pc:spChg chg="del mod">
          <ac:chgData name="caio gasparine" userId="d64b9547b6890537" providerId="LiveId" clId="{346AAD1A-4EAD-4E2B-B463-2B61EBEAFE8F}" dt="2023-02-22T03:39:16.434" v="6280" actId="478"/>
          <ac:spMkLst>
            <pc:docMk/>
            <pc:sldMk cId="1220503697" sldId="287"/>
            <ac:spMk id="5" creationId="{222DDEE8-7715-8F0A-A8BD-AD0F84AE1498}"/>
          </ac:spMkLst>
        </pc:spChg>
        <pc:spChg chg="mod">
          <ac:chgData name="caio gasparine" userId="d64b9547b6890537" providerId="LiveId" clId="{346AAD1A-4EAD-4E2B-B463-2B61EBEAFE8F}" dt="2023-02-22T03:43:28.733" v="6310" actId="20577"/>
          <ac:spMkLst>
            <pc:docMk/>
            <pc:sldMk cId="1220503697" sldId="287"/>
            <ac:spMk id="14" creationId="{AE27AF48-3280-B120-AA82-95F3DA6577B9}"/>
          </ac:spMkLst>
        </pc:spChg>
        <pc:spChg chg="del">
          <ac:chgData name="caio gasparine" userId="d64b9547b6890537" providerId="LiveId" clId="{346AAD1A-4EAD-4E2B-B463-2B61EBEAFE8F}" dt="2023-02-22T03:44:18.052" v="6324" actId="478"/>
          <ac:spMkLst>
            <pc:docMk/>
            <pc:sldMk cId="1220503697" sldId="287"/>
            <ac:spMk id="15" creationId="{0160E2E4-6502-1D22-2793-B6A4B591492F}"/>
          </ac:spMkLst>
        </pc:spChg>
      </pc:sldChg>
      <pc:sldChg chg="addSp delSp modSp add del mod">
        <pc:chgData name="caio gasparine" userId="d64b9547b6890537" providerId="LiveId" clId="{346AAD1A-4EAD-4E2B-B463-2B61EBEAFE8F}" dt="2023-02-22T04:19:08.606" v="6705" actId="47"/>
        <pc:sldMkLst>
          <pc:docMk/>
          <pc:sldMk cId="1193248166" sldId="288"/>
        </pc:sldMkLst>
        <pc:spChg chg="del">
          <ac:chgData name="caio gasparine" userId="d64b9547b6890537" providerId="LiveId" clId="{346AAD1A-4EAD-4E2B-B463-2B61EBEAFE8F}" dt="2023-02-22T04:18:51.500" v="6703" actId="21"/>
          <ac:spMkLst>
            <pc:docMk/>
            <pc:sldMk cId="1193248166" sldId="288"/>
            <ac:spMk id="4" creationId="{BE3008C7-A1B2-FA1D-5152-D89164FD339B}"/>
          </ac:spMkLst>
        </pc:spChg>
        <pc:spChg chg="add del mod">
          <ac:chgData name="caio gasparine" userId="d64b9547b6890537" providerId="LiveId" clId="{346AAD1A-4EAD-4E2B-B463-2B61EBEAFE8F}" dt="2023-02-22T04:18:51.500" v="6703" actId="21"/>
          <ac:spMkLst>
            <pc:docMk/>
            <pc:sldMk cId="1193248166" sldId="288"/>
            <ac:spMk id="5" creationId="{77BF3BF5-E7E6-8E08-BD95-04A0CC4D9C5F}"/>
          </ac:spMkLst>
        </pc:spChg>
        <pc:spChg chg="add del mod">
          <ac:chgData name="caio gasparine" userId="d64b9547b6890537" providerId="LiveId" clId="{346AAD1A-4EAD-4E2B-B463-2B61EBEAFE8F}" dt="2023-02-22T04:18:51.500" v="6703" actId="21"/>
          <ac:spMkLst>
            <pc:docMk/>
            <pc:sldMk cId="1193248166" sldId="288"/>
            <ac:spMk id="7" creationId="{B6A3FB06-50B1-1002-C8D9-39F0EB11B1F5}"/>
          </ac:spMkLst>
        </pc:spChg>
        <pc:spChg chg="add del mod">
          <ac:chgData name="caio gasparine" userId="d64b9547b6890537" providerId="LiveId" clId="{346AAD1A-4EAD-4E2B-B463-2B61EBEAFE8F}" dt="2023-02-22T04:18:51.500" v="6703" actId="21"/>
          <ac:spMkLst>
            <pc:docMk/>
            <pc:sldMk cId="1193248166" sldId="288"/>
            <ac:spMk id="8" creationId="{0F2D132E-D1EE-E820-6A2B-230BE055C1F1}"/>
          </ac:spMkLst>
        </pc:spChg>
        <pc:spChg chg="add del mod">
          <ac:chgData name="caio gasparine" userId="d64b9547b6890537" providerId="LiveId" clId="{346AAD1A-4EAD-4E2B-B463-2B61EBEAFE8F}" dt="2023-02-22T04:18:51.500" v="6703" actId="21"/>
          <ac:spMkLst>
            <pc:docMk/>
            <pc:sldMk cId="1193248166" sldId="288"/>
            <ac:spMk id="9" creationId="{3D6E5505-49AE-B0A4-C92C-430E05D575B9}"/>
          </ac:spMkLst>
        </pc:spChg>
        <pc:picChg chg="del">
          <ac:chgData name="caio gasparine" userId="d64b9547b6890537" providerId="LiveId" clId="{346AAD1A-4EAD-4E2B-B463-2B61EBEAFE8F}" dt="2023-02-22T04:18:51.500" v="6703" actId="21"/>
          <ac:picMkLst>
            <pc:docMk/>
            <pc:sldMk cId="1193248166" sldId="288"/>
            <ac:picMk id="2" creationId="{2D1B5008-86AA-053C-C15D-39947D14FA85}"/>
          </ac:picMkLst>
        </pc:picChg>
        <pc:picChg chg="del">
          <ac:chgData name="caio gasparine" userId="d64b9547b6890537" providerId="LiveId" clId="{346AAD1A-4EAD-4E2B-B463-2B61EBEAFE8F}" dt="2023-02-22T04:18:51.500" v="6703" actId="21"/>
          <ac:picMkLst>
            <pc:docMk/>
            <pc:sldMk cId="1193248166" sldId="288"/>
            <ac:picMk id="3" creationId="{9285FF55-DF0A-2FFA-142C-9D8F7E8D0F85}"/>
          </ac:picMkLst>
        </pc:picChg>
      </pc:sldChg>
      <pc:sldChg chg="addSp delSp modSp add del mod">
        <pc:chgData name="caio gasparine" userId="d64b9547b6890537" providerId="LiveId" clId="{346AAD1A-4EAD-4E2B-B463-2B61EBEAFE8F}" dt="2023-02-22T04:19:40.122" v="6710" actId="47"/>
        <pc:sldMkLst>
          <pc:docMk/>
          <pc:sldMk cId="146094132" sldId="289"/>
        </pc:sldMkLst>
        <pc:spChg chg="del">
          <ac:chgData name="caio gasparine" userId="d64b9547b6890537" providerId="LiveId" clId="{346AAD1A-4EAD-4E2B-B463-2B61EBEAFE8F}" dt="2023-02-22T04:00:37.616" v="6354" actId="478"/>
          <ac:spMkLst>
            <pc:docMk/>
            <pc:sldMk cId="146094132" sldId="289"/>
            <ac:spMk id="4" creationId="{BE3008C7-A1B2-FA1D-5152-D89164FD339B}"/>
          </ac:spMkLst>
        </pc:spChg>
        <pc:spChg chg="del">
          <ac:chgData name="caio gasparine" userId="d64b9547b6890537" providerId="LiveId" clId="{346AAD1A-4EAD-4E2B-B463-2B61EBEAFE8F}" dt="2023-02-22T04:00:45.723" v="6358" actId="478"/>
          <ac:spMkLst>
            <pc:docMk/>
            <pc:sldMk cId="146094132" sldId="289"/>
            <ac:spMk id="5" creationId="{77BF3BF5-E7E6-8E08-BD95-04A0CC4D9C5F}"/>
          </ac:spMkLst>
        </pc:spChg>
        <pc:spChg chg="del">
          <ac:chgData name="caio gasparine" userId="d64b9547b6890537" providerId="LiveId" clId="{346AAD1A-4EAD-4E2B-B463-2B61EBEAFE8F}" dt="2023-02-22T04:00:46.504" v="6359" actId="478"/>
          <ac:spMkLst>
            <pc:docMk/>
            <pc:sldMk cId="146094132" sldId="289"/>
            <ac:spMk id="7" creationId="{B6A3FB06-50B1-1002-C8D9-39F0EB11B1F5}"/>
          </ac:spMkLst>
        </pc:spChg>
        <pc:spChg chg="del">
          <ac:chgData name="caio gasparine" userId="d64b9547b6890537" providerId="LiveId" clId="{346AAD1A-4EAD-4E2B-B463-2B61EBEAFE8F}" dt="2023-02-22T04:00:43.769" v="6356" actId="478"/>
          <ac:spMkLst>
            <pc:docMk/>
            <pc:sldMk cId="146094132" sldId="289"/>
            <ac:spMk id="8" creationId="{0F2D132E-D1EE-E820-6A2B-230BE055C1F1}"/>
          </ac:spMkLst>
        </pc:spChg>
        <pc:spChg chg="del">
          <ac:chgData name="caio gasparine" userId="d64b9547b6890537" providerId="LiveId" clId="{346AAD1A-4EAD-4E2B-B463-2B61EBEAFE8F}" dt="2023-02-22T04:00:44.651" v="6357" actId="478"/>
          <ac:spMkLst>
            <pc:docMk/>
            <pc:sldMk cId="146094132" sldId="289"/>
            <ac:spMk id="9" creationId="{3D6E5505-49AE-B0A4-C92C-430E05D575B9}"/>
          </ac:spMkLst>
        </pc:spChg>
        <pc:picChg chg="del">
          <ac:chgData name="caio gasparine" userId="d64b9547b6890537" providerId="LiveId" clId="{346AAD1A-4EAD-4E2B-B463-2B61EBEAFE8F}" dt="2023-02-22T04:00:36.383" v="6353" actId="478"/>
          <ac:picMkLst>
            <pc:docMk/>
            <pc:sldMk cId="146094132" sldId="289"/>
            <ac:picMk id="2" creationId="{2D1B5008-86AA-053C-C15D-39947D14FA85}"/>
          </ac:picMkLst>
        </pc:picChg>
        <pc:picChg chg="del mod">
          <ac:chgData name="caio gasparine" userId="d64b9547b6890537" providerId="LiveId" clId="{346AAD1A-4EAD-4E2B-B463-2B61EBEAFE8F}" dt="2023-02-22T04:19:23.078" v="6708" actId="21"/>
          <ac:picMkLst>
            <pc:docMk/>
            <pc:sldMk cId="146094132" sldId="289"/>
            <ac:picMk id="3" creationId="{9285FF55-DF0A-2FFA-142C-9D8F7E8D0F85}"/>
          </ac:picMkLst>
        </pc:picChg>
        <pc:picChg chg="add del mod">
          <ac:chgData name="caio gasparine" userId="d64b9547b6890537" providerId="LiveId" clId="{346AAD1A-4EAD-4E2B-B463-2B61EBEAFE8F}" dt="2023-02-22T04:19:23.078" v="6708" actId="21"/>
          <ac:picMkLst>
            <pc:docMk/>
            <pc:sldMk cId="146094132" sldId="289"/>
            <ac:picMk id="11" creationId="{36839B74-2C13-B2DB-21D6-24D09206978F}"/>
          </ac:picMkLst>
        </pc:picChg>
      </pc:sldChg>
      <pc:sldChg chg="addSp modSp add mod setBg">
        <pc:chgData name="caio gasparine" userId="d64b9547b6890537" providerId="LiveId" clId="{346AAD1A-4EAD-4E2B-B463-2B61EBEAFE8F}" dt="2023-02-22T04:28:24.161" v="6948" actId="1582"/>
        <pc:sldMkLst>
          <pc:docMk/>
          <pc:sldMk cId="3820481690" sldId="290"/>
        </pc:sldMkLst>
        <pc:spChg chg="mod">
          <ac:chgData name="caio gasparine" userId="d64b9547b6890537" providerId="LiveId" clId="{346AAD1A-4EAD-4E2B-B463-2B61EBEAFE8F}" dt="2023-02-22T04:28:24.161" v="6948" actId="1582"/>
          <ac:spMkLst>
            <pc:docMk/>
            <pc:sldMk cId="3820481690" sldId="290"/>
            <ac:spMk id="16" creationId="{687E623E-3C36-622A-4ADB-DC014DACEBF6}"/>
          </ac:spMkLst>
        </pc:spChg>
        <pc:spChg chg="mod">
          <ac:chgData name="caio gasparine" userId="d64b9547b6890537" providerId="LiveId" clId="{346AAD1A-4EAD-4E2B-B463-2B61EBEAFE8F}" dt="2023-02-22T04:17:19.866" v="6688" actId="14100"/>
          <ac:spMkLst>
            <pc:docMk/>
            <pc:sldMk cId="3820481690" sldId="290"/>
            <ac:spMk id="17" creationId="{11977F7C-8F29-1B19-1B9E-25B3DEBEC2AA}"/>
          </ac:spMkLst>
        </pc:spChg>
        <pc:picChg chg="add mod">
          <ac:chgData name="caio gasparine" userId="d64b9547b6890537" providerId="LiveId" clId="{346AAD1A-4EAD-4E2B-B463-2B61EBEAFE8F}" dt="2023-02-22T04:17:40.073" v="6689"/>
          <ac:picMkLst>
            <pc:docMk/>
            <pc:sldMk cId="3820481690" sldId="290"/>
            <ac:picMk id="2" creationId="{2B93C644-DE62-4C95-296F-C6F5BD08370A}"/>
          </ac:picMkLst>
        </pc:picChg>
      </pc:sldChg>
      <pc:sldChg chg="addSp delSp modSp add mod">
        <pc:chgData name="caio gasparine" userId="d64b9547b6890537" providerId="LiveId" clId="{346AAD1A-4EAD-4E2B-B463-2B61EBEAFE8F}" dt="2023-02-22T14:50:01.634" v="8781" actId="1076"/>
        <pc:sldMkLst>
          <pc:docMk/>
          <pc:sldMk cId="4023599159" sldId="291"/>
        </pc:sldMkLst>
        <pc:spChg chg="mod">
          <ac:chgData name="caio gasparine" userId="d64b9547b6890537" providerId="LiveId" clId="{346AAD1A-4EAD-4E2B-B463-2B61EBEAFE8F}" dt="2023-02-22T04:28:33.883" v="6950"/>
          <ac:spMkLst>
            <pc:docMk/>
            <pc:sldMk cId="4023599159" sldId="291"/>
            <ac:spMk id="16" creationId="{687E623E-3C36-622A-4ADB-DC014DACEBF6}"/>
          </ac:spMkLst>
        </pc:spChg>
        <pc:spChg chg="mod">
          <ac:chgData name="caio gasparine" userId="d64b9547b6890537" providerId="LiveId" clId="{346AAD1A-4EAD-4E2B-B463-2B61EBEAFE8F}" dt="2023-02-22T04:18:10.451" v="6694"/>
          <ac:spMkLst>
            <pc:docMk/>
            <pc:sldMk cId="4023599159" sldId="291"/>
            <ac:spMk id="17" creationId="{11977F7C-8F29-1B19-1B9E-25B3DEBEC2AA}"/>
          </ac:spMkLst>
        </pc:spChg>
        <pc:picChg chg="del">
          <ac:chgData name="caio gasparine" userId="d64b9547b6890537" providerId="LiveId" clId="{346AAD1A-4EAD-4E2B-B463-2B61EBEAFE8F}" dt="2023-02-22T04:18:19.643" v="6696" actId="478"/>
          <ac:picMkLst>
            <pc:docMk/>
            <pc:sldMk cId="4023599159" sldId="291"/>
            <ac:picMk id="2" creationId="{2B93C644-DE62-4C95-296F-C6F5BD08370A}"/>
          </ac:picMkLst>
        </pc:picChg>
        <pc:picChg chg="add mod modCrop">
          <ac:chgData name="caio gasparine" userId="d64b9547b6890537" providerId="LiveId" clId="{346AAD1A-4EAD-4E2B-B463-2B61EBEAFE8F}" dt="2023-02-22T14:49:57.296" v="8780" actId="732"/>
          <ac:picMkLst>
            <pc:docMk/>
            <pc:sldMk cId="4023599159" sldId="291"/>
            <ac:picMk id="3" creationId="{B04B7265-38A7-339B-75A7-7C239B8B711E}"/>
          </ac:picMkLst>
        </pc:picChg>
        <pc:picChg chg="add mod">
          <ac:chgData name="caio gasparine" userId="d64b9547b6890537" providerId="LiveId" clId="{346AAD1A-4EAD-4E2B-B463-2B61EBEAFE8F}" dt="2023-02-22T14:50:01.634" v="8781" actId="1076"/>
          <ac:picMkLst>
            <pc:docMk/>
            <pc:sldMk cId="4023599159" sldId="291"/>
            <ac:picMk id="4" creationId="{D028BA1C-0D4C-8D7E-8D2A-DBC7574A8908}"/>
          </ac:picMkLst>
        </pc:picChg>
      </pc:sldChg>
      <pc:sldChg chg="addSp delSp modSp add mod">
        <pc:chgData name="caio gasparine" userId="d64b9547b6890537" providerId="LiveId" clId="{346AAD1A-4EAD-4E2B-B463-2B61EBEAFE8F}" dt="2023-02-22T14:50:28.630" v="8783" actId="1076"/>
        <pc:sldMkLst>
          <pc:docMk/>
          <pc:sldMk cId="1478302904" sldId="292"/>
        </pc:sldMkLst>
        <pc:spChg chg="add mod">
          <ac:chgData name="caio gasparine" userId="d64b9547b6890537" providerId="LiveId" clId="{346AAD1A-4EAD-4E2B-B463-2B61EBEAFE8F}" dt="2023-02-22T14:22:40.669" v="7725" actId="113"/>
          <ac:spMkLst>
            <pc:docMk/>
            <pc:sldMk cId="1478302904" sldId="292"/>
            <ac:spMk id="4" creationId="{B4353AA3-1BA4-49D3-A7DE-4D4BC9841267}"/>
          </ac:spMkLst>
        </pc:spChg>
        <pc:spChg chg="add mod">
          <ac:chgData name="caio gasparine" userId="d64b9547b6890537" providerId="LiveId" clId="{346AAD1A-4EAD-4E2B-B463-2B61EBEAFE8F}" dt="2023-02-22T04:18:53.498" v="6704"/>
          <ac:spMkLst>
            <pc:docMk/>
            <pc:sldMk cId="1478302904" sldId="292"/>
            <ac:spMk id="6" creationId="{F7E7B1D8-0A67-CB40-35A5-EB18AAE537BB}"/>
          </ac:spMkLst>
        </pc:spChg>
        <pc:spChg chg="add mod">
          <ac:chgData name="caio gasparine" userId="d64b9547b6890537" providerId="LiveId" clId="{346AAD1A-4EAD-4E2B-B463-2B61EBEAFE8F}" dt="2023-02-22T04:18:53.498" v="6704"/>
          <ac:spMkLst>
            <pc:docMk/>
            <pc:sldMk cId="1478302904" sldId="292"/>
            <ac:spMk id="7" creationId="{AD1B02E7-28CB-D4B5-AF73-45FD10388141}"/>
          </ac:spMkLst>
        </pc:spChg>
        <pc:spChg chg="add mod">
          <ac:chgData name="caio gasparine" userId="d64b9547b6890537" providerId="LiveId" clId="{346AAD1A-4EAD-4E2B-B463-2B61EBEAFE8F}" dt="2023-02-22T04:18:53.498" v="6704"/>
          <ac:spMkLst>
            <pc:docMk/>
            <pc:sldMk cId="1478302904" sldId="292"/>
            <ac:spMk id="8" creationId="{9DB34FE1-D8A3-1E16-9B32-10F9A1B7F93E}"/>
          </ac:spMkLst>
        </pc:spChg>
        <pc:spChg chg="add mod">
          <ac:chgData name="caio gasparine" userId="d64b9547b6890537" providerId="LiveId" clId="{346AAD1A-4EAD-4E2B-B463-2B61EBEAFE8F}" dt="2023-02-22T04:18:53.498" v="6704"/>
          <ac:spMkLst>
            <pc:docMk/>
            <pc:sldMk cId="1478302904" sldId="292"/>
            <ac:spMk id="9" creationId="{D61CEB52-48AE-87B1-B995-75D8DC6B678E}"/>
          </ac:spMkLst>
        </pc:spChg>
        <pc:spChg chg="add mod">
          <ac:chgData name="caio gasparine" userId="d64b9547b6890537" providerId="LiveId" clId="{346AAD1A-4EAD-4E2B-B463-2B61EBEAFE8F}" dt="2023-02-22T04:18:53.498" v="6704"/>
          <ac:spMkLst>
            <pc:docMk/>
            <pc:sldMk cId="1478302904" sldId="292"/>
            <ac:spMk id="10" creationId="{926121E4-C831-770C-2F98-FEF9CDFA0025}"/>
          </ac:spMkLst>
        </pc:spChg>
        <pc:spChg chg="mod">
          <ac:chgData name="caio gasparine" userId="d64b9547b6890537" providerId="LiveId" clId="{346AAD1A-4EAD-4E2B-B463-2B61EBEAFE8F}" dt="2023-02-22T14:23:29.843" v="7731"/>
          <ac:spMkLst>
            <pc:docMk/>
            <pc:sldMk cId="1478302904" sldId="292"/>
            <ac:spMk id="14" creationId="{DC980BC8-413F-8A21-5DB5-787926F35F1D}"/>
          </ac:spMkLst>
        </pc:spChg>
        <pc:spChg chg="mod">
          <ac:chgData name="caio gasparine" userId="d64b9547b6890537" providerId="LiveId" clId="{346AAD1A-4EAD-4E2B-B463-2B61EBEAFE8F}" dt="2023-02-22T04:26:22.457" v="6936" actId="208"/>
          <ac:spMkLst>
            <pc:docMk/>
            <pc:sldMk cId="1478302904" sldId="292"/>
            <ac:spMk id="16" creationId="{687E623E-3C36-622A-4ADB-DC014DACEBF6}"/>
          </ac:spMkLst>
        </pc:spChg>
        <pc:spChg chg="add mod">
          <ac:chgData name="caio gasparine" userId="d64b9547b6890537" providerId="LiveId" clId="{346AAD1A-4EAD-4E2B-B463-2B61EBEAFE8F}" dt="2023-02-22T14:50:28.630" v="8783" actId="1076"/>
          <ac:spMkLst>
            <pc:docMk/>
            <pc:sldMk cId="1478302904" sldId="292"/>
            <ac:spMk id="18" creationId="{258F321C-AAB0-27EC-0F4A-C46C645B2904}"/>
          </ac:spMkLst>
        </pc:spChg>
        <pc:grpChg chg="add del mod">
          <ac:chgData name="caio gasparine" userId="d64b9547b6890537" providerId="LiveId" clId="{346AAD1A-4EAD-4E2B-B463-2B61EBEAFE8F}" dt="2023-02-22T14:23:26.114" v="7730" actId="478"/>
          <ac:grpSpMkLst>
            <pc:docMk/>
            <pc:sldMk cId="1478302904" sldId="292"/>
            <ac:grpSpMk id="11" creationId="{092ADB47-4651-BC17-DD41-58C07060470C}"/>
          </ac:grpSpMkLst>
        </pc:grpChg>
        <pc:grpChg chg="add mod">
          <ac:chgData name="caio gasparine" userId="d64b9547b6890537" providerId="LiveId" clId="{346AAD1A-4EAD-4E2B-B463-2B61EBEAFE8F}" dt="2023-02-22T14:23:29.843" v="7731"/>
          <ac:grpSpMkLst>
            <pc:docMk/>
            <pc:sldMk cId="1478302904" sldId="292"/>
            <ac:grpSpMk id="12" creationId="{2DEA99DD-179F-E451-21C9-9861FB778EF1}"/>
          </ac:grpSpMkLst>
        </pc:grpChg>
        <pc:picChg chg="add mod">
          <ac:chgData name="caio gasparine" userId="d64b9547b6890537" providerId="LiveId" clId="{346AAD1A-4EAD-4E2B-B463-2B61EBEAFE8F}" dt="2023-02-22T04:18:53.498" v="6704"/>
          <ac:picMkLst>
            <pc:docMk/>
            <pc:sldMk cId="1478302904" sldId="292"/>
            <ac:picMk id="2" creationId="{F025BAA4-0F51-8079-DCFE-2806EC6A3300}"/>
          </ac:picMkLst>
        </pc:picChg>
        <pc:picChg chg="del">
          <ac:chgData name="caio gasparine" userId="d64b9547b6890537" providerId="LiveId" clId="{346AAD1A-4EAD-4E2B-B463-2B61EBEAFE8F}" dt="2023-02-22T04:18:46.524" v="6701" actId="478"/>
          <ac:picMkLst>
            <pc:docMk/>
            <pc:sldMk cId="1478302904" sldId="292"/>
            <ac:picMk id="3" creationId="{B04B7265-38A7-339B-75A7-7C239B8B711E}"/>
          </ac:picMkLst>
        </pc:picChg>
        <pc:picChg chg="add mod">
          <ac:chgData name="caio gasparine" userId="d64b9547b6890537" providerId="LiveId" clId="{346AAD1A-4EAD-4E2B-B463-2B61EBEAFE8F}" dt="2023-02-22T14:22:18.666" v="7717" actId="164"/>
          <ac:picMkLst>
            <pc:docMk/>
            <pc:sldMk cId="1478302904" sldId="292"/>
            <ac:picMk id="3" creationId="{D0050BB2-34DE-0543-1030-39B538BE0269}"/>
          </ac:picMkLst>
        </pc:picChg>
        <pc:picChg chg="del">
          <ac:chgData name="caio gasparine" userId="d64b9547b6890537" providerId="LiveId" clId="{346AAD1A-4EAD-4E2B-B463-2B61EBEAFE8F}" dt="2023-02-22T04:18:47.083" v="6702" actId="478"/>
          <ac:picMkLst>
            <pc:docMk/>
            <pc:sldMk cId="1478302904" sldId="292"/>
            <ac:picMk id="4" creationId="{D028BA1C-0D4C-8D7E-8D2A-DBC7574A8908}"/>
          </ac:picMkLst>
        </pc:picChg>
        <pc:picChg chg="add mod">
          <ac:chgData name="caio gasparine" userId="d64b9547b6890537" providerId="LiveId" clId="{346AAD1A-4EAD-4E2B-B463-2B61EBEAFE8F}" dt="2023-02-22T04:18:53.498" v="6704"/>
          <ac:picMkLst>
            <pc:docMk/>
            <pc:sldMk cId="1478302904" sldId="292"/>
            <ac:picMk id="5" creationId="{DFE2CC28-428B-3212-B3A0-19F23B549D53}"/>
          </ac:picMkLst>
        </pc:picChg>
        <pc:picChg chg="mod">
          <ac:chgData name="caio gasparine" userId="d64b9547b6890537" providerId="LiveId" clId="{346AAD1A-4EAD-4E2B-B463-2B61EBEAFE8F}" dt="2023-02-22T14:23:29.843" v="7731"/>
          <ac:picMkLst>
            <pc:docMk/>
            <pc:sldMk cId="1478302904" sldId="292"/>
            <ac:picMk id="13" creationId="{D721EB25-5713-1ABC-E03F-CF21589C064D}"/>
          </ac:picMkLst>
        </pc:picChg>
      </pc:sldChg>
      <pc:sldChg chg="addSp delSp modSp add mod">
        <pc:chgData name="caio gasparine" userId="d64b9547b6890537" providerId="LiveId" clId="{346AAD1A-4EAD-4E2B-B463-2B61EBEAFE8F}" dt="2023-02-22T14:23:18.984" v="7729" actId="207"/>
        <pc:sldMkLst>
          <pc:docMk/>
          <pc:sldMk cId="900442361" sldId="293"/>
        </pc:sldMkLst>
        <pc:spChg chg="mod">
          <ac:chgData name="caio gasparine" userId="d64b9547b6890537" providerId="LiveId" clId="{346AAD1A-4EAD-4E2B-B463-2B61EBEAFE8F}" dt="2023-02-22T14:23:18.984" v="7729" actId="207"/>
          <ac:spMkLst>
            <pc:docMk/>
            <pc:sldMk cId="900442361" sldId="293"/>
            <ac:spMk id="6" creationId="{203DC08C-107E-87E9-50C6-BEED1D052F8A}"/>
          </ac:spMkLst>
        </pc:spChg>
        <pc:spChg chg="del">
          <ac:chgData name="caio gasparine" userId="d64b9547b6890537" providerId="LiveId" clId="{346AAD1A-4EAD-4E2B-B463-2B61EBEAFE8F}" dt="2023-02-22T04:19:17.729" v="6707" actId="478"/>
          <ac:spMkLst>
            <pc:docMk/>
            <pc:sldMk cId="900442361" sldId="293"/>
            <ac:spMk id="6" creationId="{F7E7B1D8-0A67-CB40-35A5-EB18AAE537BB}"/>
          </ac:spMkLst>
        </pc:spChg>
        <pc:spChg chg="del">
          <ac:chgData name="caio gasparine" userId="d64b9547b6890537" providerId="LiveId" clId="{346AAD1A-4EAD-4E2B-B463-2B61EBEAFE8F}" dt="2023-02-22T04:19:17.729" v="6707" actId="478"/>
          <ac:spMkLst>
            <pc:docMk/>
            <pc:sldMk cId="900442361" sldId="293"/>
            <ac:spMk id="7" creationId="{AD1B02E7-28CB-D4B5-AF73-45FD10388141}"/>
          </ac:spMkLst>
        </pc:spChg>
        <pc:spChg chg="del">
          <ac:chgData name="caio gasparine" userId="d64b9547b6890537" providerId="LiveId" clId="{346AAD1A-4EAD-4E2B-B463-2B61EBEAFE8F}" dt="2023-02-22T04:19:17.729" v="6707" actId="478"/>
          <ac:spMkLst>
            <pc:docMk/>
            <pc:sldMk cId="900442361" sldId="293"/>
            <ac:spMk id="8" creationId="{9DB34FE1-D8A3-1E16-9B32-10F9A1B7F93E}"/>
          </ac:spMkLst>
        </pc:spChg>
        <pc:spChg chg="del">
          <ac:chgData name="caio gasparine" userId="d64b9547b6890537" providerId="LiveId" clId="{346AAD1A-4EAD-4E2B-B463-2B61EBEAFE8F}" dt="2023-02-22T04:19:17.729" v="6707" actId="478"/>
          <ac:spMkLst>
            <pc:docMk/>
            <pc:sldMk cId="900442361" sldId="293"/>
            <ac:spMk id="9" creationId="{D61CEB52-48AE-87B1-B995-75D8DC6B678E}"/>
          </ac:spMkLst>
        </pc:spChg>
        <pc:spChg chg="del">
          <ac:chgData name="caio gasparine" userId="d64b9547b6890537" providerId="LiveId" clId="{346AAD1A-4EAD-4E2B-B463-2B61EBEAFE8F}" dt="2023-02-22T04:19:17.729" v="6707" actId="478"/>
          <ac:spMkLst>
            <pc:docMk/>
            <pc:sldMk cId="900442361" sldId="293"/>
            <ac:spMk id="10" creationId="{926121E4-C831-770C-2F98-FEF9CDFA0025}"/>
          </ac:spMkLst>
        </pc:spChg>
        <pc:spChg chg="add mod">
          <ac:chgData name="caio gasparine" userId="d64b9547b6890537" providerId="LiveId" clId="{346AAD1A-4EAD-4E2B-B463-2B61EBEAFE8F}" dt="2023-02-22T05:05:40.705" v="7293" actId="1076"/>
          <ac:spMkLst>
            <pc:docMk/>
            <pc:sldMk cId="900442361" sldId="293"/>
            <ac:spMk id="13" creationId="{97324B09-B3AB-4E13-5D4A-DE4C98973B78}"/>
          </ac:spMkLst>
        </pc:spChg>
        <pc:spChg chg="mod">
          <ac:chgData name="caio gasparine" userId="d64b9547b6890537" providerId="LiveId" clId="{346AAD1A-4EAD-4E2B-B463-2B61EBEAFE8F}" dt="2023-02-22T04:26:31.225" v="6937"/>
          <ac:spMkLst>
            <pc:docMk/>
            <pc:sldMk cId="900442361" sldId="293"/>
            <ac:spMk id="16" creationId="{687E623E-3C36-622A-4ADB-DC014DACEBF6}"/>
          </ac:spMkLst>
        </pc:spChg>
        <pc:grpChg chg="add mod">
          <ac:chgData name="caio gasparine" userId="d64b9547b6890537" providerId="LiveId" clId="{346AAD1A-4EAD-4E2B-B463-2B61EBEAFE8F}" dt="2023-02-22T14:23:18.984" v="7729" actId="207"/>
          <ac:grpSpMkLst>
            <pc:docMk/>
            <pc:sldMk cId="900442361" sldId="293"/>
            <ac:grpSpMk id="2" creationId="{2B8CA747-29A0-C395-7B12-415E778AC719}"/>
          </ac:grpSpMkLst>
        </pc:grpChg>
        <pc:picChg chg="del">
          <ac:chgData name="caio gasparine" userId="d64b9547b6890537" providerId="LiveId" clId="{346AAD1A-4EAD-4E2B-B463-2B61EBEAFE8F}" dt="2023-02-22T04:19:17.729" v="6707" actId="478"/>
          <ac:picMkLst>
            <pc:docMk/>
            <pc:sldMk cId="900442361" sldId="293"/>
            <ac:picMk id="2" creationId="{F025BAA4-0F51-8079-DCFE-2806EC6A3300}"/>
          </ac:picMkLst>
        </pc:picChg>
        <pc:picChg chg="add mod">
          <ac:chgData name="caio gasparine" userId="d64b9547b6890537" providerId="LiveId" clId="{346AAD1A-4EAD-4E2B-B463-2B61EBEAFE8F}" dt="2023-02-22T04:19:24.552" v="6709"/>
          <ac:picMkLst>
            <pc:docMk/>
            <pc:sldMk cId="900442361" sldId="293"/>
            <ac:picMk id="3" creationId="{2C7F56D0-C5CE-562D-EF54-610032A37F42}"/>
          </ac:picMkLst>
        </pc:picChg>
        <pc:picChg chg="add mod">
          <ac:chgData name="caio gasparine" userId="d64b9547b6890537" providerId="LiveId" clId="{346AAD1A-4EAD-4E2B-B463-2B61EBEAFE8F}" dt="2023-02-22T04:47:17.044" v="7080" actId="1076"/>
          <ac:picMkLst>
            <pc:docMk/>
            <pc:sldMk cId="900442361" sldId="293"/>
            <ac:picMk id="4" creationId="{65AE247E-52ED-0F7D-3426-54E52A20B8E5}"/>
          </ac:picMkLst>
        </pc:picChg>
        <pc:picChg chg="mod">
          <ac:chgData name="caio gasparine" userId="d64b9547b6890537" providerId="LiveId" clId="{346AAD1A-4EAD-4E2B-B463-2B61EBEAFE8F}" dt="2023-02-22T14:23:18.984" v="7729" actId="207"/>
          <ac:picMkLst>
            <pc:docMk/>
            <pc:sldMk cId="900442361" sldId="293"/>
            <ac:picMk id="5" creationId="{8BF0F802-ED27-3153-E264-819754EFF23A}"/>
          </ac:picMkLst>
        </pc:picChg>
        <pc:picChg chg="del">
          <ac:chgData name="caio gasparine" userId="d64b9547b6890537" providerId="LiveId" clId="{346AAD1A-4EAD-4E2B-B463-2B61EBEAFE8F}" dt="2023-02-22T04:19:17.729" v="6707" actId="478"/>
          <ac:picMkLst>
            <pc:docMk/>
            <pc:sldMk cId="900442361" sldId="293"/>
            <ac:picMk id="5" creationId="{DFE2CC28-428B-3212-B3A0-19F23B549D53}"/>
          </ac:picMkLst>
        </pc:picChg>
        <pc:picChg chg="add del mod">
          <ac:chgData name="caio gasparine" userId="d64b9547b6890537" providerId="LiveId" clId="{346AAD1A-4EAD-4E2B-B463-2B61EBEAFE8F}" dt="2023-02-22T04:41:38.694" v="7047" actId="21"/>
          <ac:picMkLst>
            <pc:docMk/>
            <pc:sldMk cId="900442361" sldId="293"/>
            <ac:picMk id="12" creationId="{1FEE1E82-18A8-9E9F-3BD5-CC71BCEB9C0F}"/>
          </ac:picMkLst>
        </pc:picChg>
      </pc:sldChg>
      <pc:sldChg chg="addSp delSp modSp add mod">
        <pc:chgData name="caio gasparine" userId="d64b9547b6890537" providerId="LiveId" clId="{346AAD1A-4EAD-4E2B-B463-2B61EBEAFE8F}" dt="2023-02-22T04:29:01.234" v="6952" actId="14100"/>
        <pc:sldMkLst>
          <pc:docMk/>
          <pc:sldMk cId="3610941415" sldId="294"/>
        </pc:sldMkLst>
        <pc:spChg chg="add mod">
          <ac:chgData name="caio gasparine" userId="d64b9547b6890537" providerId="LiveId" clId="{346AAD1A-4EAD-4E2B-B463-2B61EBEAFE8F}" dt="2023-02-22T04:21:59.858" v="6897"/>
          <ac:spMkLst>
            <pc:docMk/>
            <pc:sldMk cId="3610941415" sldId="294"/>
            <ac:spMk id="2" creationId="{54287439-9CF1-E38A-9320-4B856FF97568}"/>
          </ac:spMkLst>
        </pc:spChg>
        <pc:spChg chg="mod">
          <ac:chgData name="caio gasparine" userId="d64b9547b6890537" providerId="LiveId" clId="{346AAD1A-4EAD-4E2B-B463-2B61EBEAFE8F}" dt="2023-02-22T04:29:01.234" v="6952" actId="14100"/>
          <ac:spMkLst>
            <pc:docMk/>
            <pc:sldMk cId="3610941415" sldId="294"/>
            <ac:spMk id="16" creationId="{687E623E-3C36-622A-4ADB-DC014DACEBF6}"/>
          </ac:spMkLst>
        </pc:spChg>
        <pc:spChg chg="mod">
          <ac:chgData name="caio gasparine" userId="d64b9547b6890537" providerId="LiveId" clId="{346AAD1A-4EAD-4E2B-B463-2B61EBEAFE8F}" dt="2023-02-22T04:21:49.319" v="6895"/>
          <ac:spMkLst>
            <pc:docMk/>
            <pc:sldMk cId="3610941415" sldId="294"/>
            <ac:spMk id="17" creationId="{11977F7C-8F29-1B19-1B9E-25B3DEBEC2AA}"/>
          </ac:spMkLst>
        </pc:spChg>
        <pc:picChg chg="del">
          <ac:chgData name="caio gasparine" userId="d64b9547b6890537" providerId="LiveId" clId="{346AAD1A-4EAD-4E2B-B463-2B61EBEAFE8F}" dt="2023-02-22T04:21:53.264" v="6896" actId="478"/>
          <ac:picMkLst>
            <pc:docMk/>
            <pc:sldMk cId="3610941415" sldId="294"/>
            <ac:picMk id="3" creationId="{2C7F56D0-C5CE-562D-EF54-610032A37F42}"/>
          </ac:picMkLst>
        </pc:picChg>
        <pc:picChg chg="del">
          <ac:chgData name="caio gasparine" userId="d64b9547b6890537" providerId="LiveId" clId="{346AAD1A-4EAD-4E2B-B463-2B61EBEAFE8F}" dt="2023-02-22T04:21:53.264" v="6896" actId="478"/>
          <ac:picMkLst>
            <pc:docMk/>
            <pc:sldMk cId="3610941415" sldId="294"/>
            <ac:picMk id="4" creationId="{65AE247E-52ED-0F7D-3426-54E52A20B8E5}"/>
          </ac:picMkLst>
        </pc:picChg>
      </pc:sldChg>
      <pc:sldChg chg="modSp add mod">
        <pc:chgData name="caio gasparine" userId="d64b9547b6890537" providerId="LiveId" clId="{346AAD1A-4EAD-4E2B-B463-2B61EBEAFE8F}" dt="2023-02-22T04:27:21.884" v="6941"/>
        <pc:sldMkLst>
          <pc:docMk/>
          <pc:sldMk cId="2235070386" sldId="295"/>
        </pc:sldMkLst>
        <pc:spChg chg="mod">
          <ac:chgData name="caio gasparine" userId="d64b9547b6890537" providerId="LiveId" clId="{346AAD1A-4EAD-4E2B-B463-2B61EBEAFE8F}" dt="2023-02-22T04:27:21.884" v="6941"/>
          <ac:spMkLst>
            <pc:docMk/>
            <pc:sldMk cId="2235070386" sldId="295"/>
            <ac:spMk id="16" creationId="{687E623E-3C36-622A-4ADB-DC014DACEBF6}"/>
          </ac:spMkLst>
        </pc:spChg>
        <pc:spChg chg="mod">
          <ac:chgData name="caio gasparine" userId="d64b9547b6890537" providerId="LiveId" clId="{346AAD1A-4EAD-4E2B-B463-2B61EBEAFE8F}" dt="2023-02-22T04:22:31.365" v="6903"/>
          <ac:spMkLst>
            <pc:docMk/>
            <pc:sldMk cId="2235070386" sldId="295"/>
            <ac:spMk id="17" creationId="{11977F7C-8F29-1B19-1B9E-25B3DEBEC2AA}"/>
          </ac:spMkLst>
        </pc:spChg>
      </pc:sldChg>
      <pc:sldChg chg="addSp delSp modSp add mod">
        <pc:chgData name="caio gasparine" userId="d64b9547b6890537" providerId="LiveId" clId="{346AAD1A-4EAD-4E2B-B463-2B61EBEAFE8F}" dt="2023-02-22T04:33:10.502" v="7002" actId="478"/>
        <pc:sldMkLst>
          <pc:docMk/>
          <pc:sldMk cId="903972022" sldId="296"/>
        </pc:sldMkLst>
        <pc:spChg chg="del">
          <ac:chgData name="caio gasparine" userId="d64b9547b6890537" providerId="LiveId" clId="{346AAD1A-4EAD-4E2B-B463-2B61EBEAFE8F}" dt="2023-02-22T04:33:10.502" v="7002" actId="478"/>
          <ac:spMkLst>
            <pc:docMk/>
            <pc:sldMk cId="903972022" sldId="296"/>
            <ac:spMk id="2" creationId="{54287439-9CF1-E38A-9320-4B856FF97568}"/>
          </ac:spMkLst>
        </pc:spChg>
        <pc:spChg chg="add mod">
          <ac:chgData name="caio gasparine" userId="d64b9547b6890537" providerId="LiveId" clId="{346AAD1A-4EAD-4E2B-B463-2B61EBEAFE8F}" dt="2023-02-22T04:33:07.687" v="7001" actId="1076"/>
          <ac:spMkLst>
            <pc:docMk/>
            <pc:sldMk cId="903972022" sldId="296"/>
            <ac:spMk id="4" creationId="{130937C8-40F5-6D65-79CF-1BAA81CB2F15}"/>
          </ac:spMkLst>
        </pc:spChg>
        <pc:spChg chg="mod">
          <ac:chgData name="caio gasparine" userId="d64b9547b6890537" providerId="LiveId" clId="{346AAD1A-4EAD-4E2B-B463-2B61EBEAFE8F}" dt="2023-02-22T04:27:35.482" v="6942"/>
          <ac:spMkLst>
            <pc:docMk/>
            <pc:sldMk cId="903972022" sldId="296"/>
            <ac:spMk id="16" creationId="{687E623E-3C36-622A-4ADB-DC014DACEBF6}"/>
          </ac:spMkLst>
        </pc:spChg>
        <pc:spChg chg="mod">
          <ac:chgData name="caio gasparine" userId="d64b9547b6890537" providerId="LiveId" clId="{346AAD1A-4EAD-4E2B-B463-2B61EBEAFE8F}" dt="2023-02-22T04:23:03.798" v="6909"/>
          <ac:spMkLst>
            <pc:docMk/>
            <pc:sldMk cId="903972022" sldId="296"/>
            <ac:spMk id="17" creationId="{11977F7C-8F29-1B19-1B9E-25B3DEBEC2AA}"/>
          </ac:spMkLst>
        </pc:spChg>
      </pc:sldChg>
      <pc:sldChg chg="modSp add mod">
        <pc:chgData name="caio gasparine" userId="d64b9547b6890537" providerId="LiveId" clId="{346AAD1A-4EAD-4E2B-B463-2B61EBEAFE8F}" dt="2023-02-22T04:27:43.039" v="6943"/>
        <pc:sldMkLst>
          <pc:docMk/>
          <pc:sldMk cId="3534966192" sldId="297"/>
        </pc:sldMkLst>
        <pc:spChg chg="mod">
          <ac:chgData name="caio gasparine" userId="d64b9547b6890537" providerId="LiveId" clId="{346AAD1A-4EAD-4E2B-B463-2B61EBEAFE8F}" dt="2023-02-22T04:27:43.039" v="6943"/>
          <ac:spMkLst>
            <pc:docMk/>
            <pc:sldMk cId="3534966192" sldId="297"/>
            <ac:spMk id="16" creationId="{687E623E-3C36-622A-4ADB-DC014DACEBF6}"/>
          </ac:spMkLst>
        </pc:spChg>
        <pc:spChg chg="mod">
          <ac:chgData name="caio gasparine" userId="d64b9547b6890537" providerId="LiveId" clId="{346AAD1A-4EAD-4E2B-B463-2B61EBEAFE8F}" dt="2023-02-22T04:23:23.896" v="6914"/>
          <ac:spMkLst>
            <pc:docMk/>
            <pc:sldMk cId="3534966192" sldId="297"/>
            <ac:spMk id="17" creationId="{11977F7C-8F29-1B19-1B9E-25B3DEBEC2AA}"/>
          </ac:spMkLst>
        </pc:spChg>
      </pc:sldChg>
      <pc:sldChg chg="modSp add mod">
        <pc:chgData name="caio gasparine" userId="d64b9547b6890537" providerId="LiveId" clId="{346AAD1A-4EAD-4E2B-B463-2B61EBEAFE8F}" dt="2023-02-22T04:27:50.671" v="6944"/>
        <pc:sldMkLst>
          <pc:docMk/>
          <pc:sldMk cId="3436479151" sldId="298"/>
        </pc:sldMkLst>
        <pc:spChg chg="mod">
          <ac:chgData name="caio gasparine" userId="d64b9547b6890537" providerId="LiveId" clId="{346AAD1A-4EAD-4E2B-B463-2B61EBEAFE8F}" dt="2023-02-22T04:27:50.671" v="6944"/>
          <ac:spMkLst>
            <pc:docMk/>
            <pc:sldMk cId="3436479151" sldId="298"/>
            <ac:spMk id="16" creationId="{687E623E-3C36-622A-4ADB-DC014DACEBF6}"/>
          </ac:spMkLst>
        </pc:spChg>
        <pc:spChg chg="mod">
          <ac:chgData name="caio gasparine" userId="d64b9547b6890537" providerId="LiveId" clId="{346AAD1A-4EAD-4E2B-B463-2B61EBEAFE8F}" dt="2023-02-22T04:23:50.002" v="6919"/>
          <ac:spMkLst>
            <pc:docMk/>
            <pc:sldMk cId="3436479151" sldId="298"/>
            <ac:spMk id="17" creationId="{11977F7C-8F29-1B19-1B9E-25B3DEBEC2AA}"/>
          </ac:spMkLst>
        </pc:spChg>
      </pc:sldChg>
      <pc:sldChg chg="addSp delSp modSp add mod">
        <pc:chgData name="caio gasparine" userId="d64b9547b6890537" providerId="LiveId" clId="{346AAD1A-4EAD-4E2B-B463-2B61EBEAFE8F}" dt="2023-02-22T05:06:06.068" v="7294" actId="1076"/>
        <pc:sldMkLst>
          <pc:docMk/>
          <pc:sldMk cId="3673105373" sldId="299"/>
        </pc:sldMkLst>
        <pc:spChg chg="add mod">
          <ac:chgData name="caio gasparine" userId="d64b9547b6890537" providerId="LiveId" clId="{346AAD1A-4EAD-4E2B-B463-2B61EBEAFE8F}" dt="2023-02-22T05:00:25.169" v="7146" actId="1076"/>
          <ac:spMkLst>
            <pc:docMk/>
            <pc:sldMk cId="3673105373" sldId="299"/>
            <ac:spMk id="7" creationId="{006CF295-A4AC-8656-40F1-A35E8208EEAF}"/>
          </ac:spMkLst>
        </pc:spChg>
        <pc:spChg chg="mod">
          <ac:chgData name="caio gasparine" userId="d64b9547b6890537" providerId="LiveId" clId="{346AAD1A-4EAD-4E2B-B463-2B61EBEAFE8F}" dt="2023-02-22T05:06:06.068" v="7294" actId="1076"/>
          <ac:spMkLst>
            <pc:docMk/>
            <pc:sldMk cId="3673105373" sldId="299"/>
            <ac:spMk id="16" creationId="{687E623E-3C36-622A-4ADB-DC014DACEBF6}"/>
          </ac:spMkLst>
        </pc:spChg>
        <pc:spChg chg="mod">
          <ac:chgData name="caio gasparine" userId="d64b9547b6890537" providerId="LiveId" clId="{346AAD1A-4EAD-4E2B-B463-2B61EBEAFE8F}" dt="2023-02-22T04:42:41.428" v="7057" actId="20577"/>
          <ac:spMkLst>
            <pc:docMk/>
            <pc:sldMk cId="3673105373" sldId="299"/>
            <ac:spMk id="17" creationId="{11977F7C-8F29-1B19-1B9E-25B3DEBEC2AA}"/>
          </ac:spMkLst>
        </pc:spChg>
        <pc:picChg chg="del">
          <ac:chgData name="caio gasparine" userId="d64b9547b6890537" providerId="LiveId" clId="{346AAD1A-4EAD-4E2B-B463-2B61EBEAFE8F}" dt="2023-02-22T04:30:22.088" v="6973" actId="478"/>
          <ac:picMkLst>
            <pc:docMk/>
            <pc:sldMk cId="3673105373" sldId="299"/>
            <ac:picMk id="2" creationId="{2B93C644-DE62-4C95-296F-C6F5BD08370A}"/>
          </ac:picMkLst>
        </pc:picChg>
        <pc:picChg chg="add mod">
          <ac:chgData name="caio gasparine" userId="d64b9547b6890537" providerId="LiveId" clId="{346AAD1A-4EAD-4E2B-B463-2B61EBEAFE8F}" dt="2023-02-22T04:58:53.129" v="7138" actId="14100"/>
          <ac:picMkLst>
            <pc:docMk/>
            <pc:sldMk cId="3673105373" sldId="299"/>
            <ac:picMk id="4" creationId="{F142AC9D-D6DF-AD81-CA6E-7A0C7B1A7F41}"/>
          </ac:picMkLst>
        </pc:picChg>
        <pc:picChg chg="add mod">
          <ac:chgData name="caio gasparine" userId="d64b9547b6890537" providerId="LiveId" clId="{346AAD1A-4EAD-4E2B-B463-2B61EBEAFE8F}" dt="2023-02-22T04:59:14.325" v="7140" actId="14100"/>
          <ac:picMkLst>
            <pc:docMk/>
            <pc:sldMk cId="3673105373" sldId="299"/>
            <ac:picMk id="6" creationId="{02AF8691-1CC0-3A7C-75E4-AA54C070BF3C}"/>
          </ac:picMkLst>
        </pc:picChg>
      </pc:sldChg>
      <pc:sldChg chg="addSp delSp modSp add mod">
        <pc:chgData name="caio gasparine" userId="d64b9547b6890537" providerId="LiveId" clId="{346AAD1A-4EAD-4E2B-B463-2B61EBEAFE8F}" dt="2023-02-22T05:05:18.375" v="7291" actId="14100"/>
        <pc:sldMkLst>
          <pc:docMk/>
          <pc:sldMk cId="1829789861" sldId="300"/>
        </pc:sldMkLst>
        <pc:spChg chg="del">
          <ac:chgData name="caio gasparine" userId="d64b9547b6890537" providerId="LiveId" clId="{346AAD1A-4EAD-4E2B-B463-2B61EBEAFE8F}" dt="2023-02-22T04:32:23.436" v="6998" actId="478"/>
          <ac:spMkLst>
            <pc:docMk/>
            <pc:sldMk cId="1829789861" sldId="300"/>
            <ac:spMk id="2" creationId="{54287439-9CF1-E38A-9320-4B856FF97568}"/>
          </ac:spMkLst>
        </pc:spChg>
        <pc:spChg chg="add">
          <ac:chgData name="caio gasparine" userId="d64b9547b6890537" providerId="LiveId" clId="{346AAD1A-4EAD-4E2B-B463-2B61EBEAFE8F}" dt="2023-02-22T04:32:24.335" v="6999" actId="22"/>
          <ac:spMkLst>
            <pc:docMk/>
            <pc:sldMk cId="1829789861" sldId="300"/>
            <ac:spMk id="4" creationId="{9E9CD7C7-FDB1-6782-1A44-CABF61AAA2FF}"/>
          </ac:spMkLst>
        </pc:spChg>
        <pc:spChg chg="mod">
          <ac:chgData name="caio gasparine" userId="d64b9547b6890537" providerId="LiveId" clId="{346AAD1A-4EAD-4E2B-B463-2B61EBEAFE8F}" dt="2023-02-22T05:05:18.375" v="7291" actId="14100"/>
          <ac:spMkLst>
            <pc:docMk/>
            <pc:sldMk cId="1829789861" sldId="300"/>
            <ac:spMk id="16" creationId="{687E623E-3C36-622A-4ADB-DC014DACEBF6}"/>
          </ac:spMkLst>
        </pc:spChg>
        <pc:spChg chg="mod">
          <ac:chgData name="caio gasparine" userId="d64b9547b6890537" providerId="LiveId" clId="{346AAD1A-4EAD-4E2B-B463-2B61EBEAFE8F}" dt="2023-02-22T04:42:22.593" v="7054" actId="20577"/>
          <ac:spMkLst>
            <pc:docMk/>
            <pc:sldMk cId="1829789861" sldId="300"/>
            <ac:spMk id="17" creationId="{11977F7C-8F29-1B19-1B9E-25B3DEBEC2AA}"/>
          </ac:spMkLst>
        </pc:spChg>
      </pc:sldChg>
      <pc:sldChg chg="delSp modSp add mod">
        <pc:chgData name="caio gasparine" userId="d64b9547b6890537" providerId="LiveId" clId="{346AAD1A-4EAD-4E2B-B463-2B61EBEAFE8F}" dt="2023-02-22T04:34:10.034" v="7039" actId="478"/>
        <pc:sldMkLst>
          <pc:docMk/>
          <pc:sldMk cId="1935509293" sldId="301"/>
        </pc:sldMkLst>
        <pc:spChg chg="del">
          <ac:chgData name="caio gasparine" userId="d64b9547b6890537" providerId="LiveId" clId="{346AAD1A-4EAD-4E2B-B463-2B61EBEAFE8F}" dt="2023-02-22T04:34:07.970" v="7038" actId="478"/>
          <ac:spMkLst>
            <pc:docMk/>
            <pc:sldMk cId="1935509293" sldId="301"/>
            <ac:spMk id="2" creationId="{54287439-9CF1-E38A-9320-4B856FF97568}"/>
          </ac:spMkLst>
        </pc:spChg>
        <pc:spChg chg="del">
          <ac:chgData name="caio gasparine" userId="d64b9547b6890537" providerId="LiveId" clId="{346AAD1A-4EAD-4E2B-B463-2B61EBEAFE8F}" dt="2023-02-22T04:34:10.034" v="7039" actId="478"/>
          <ac:spMkLst>
            <pc:docMk/>
            <pc:sldMk cId="1935509293" sldId="301"/>
            <ac:spMk id="15" creationId="{0160E2E4-6502-1D22-2793-B6A4B591492F}"/>
          </ac:spMkLst>
        </pc:spChg>
        <pc:spChg chg="mod">
          <ac:chgData name="caio gasparine" userId="d64b9547b6890537" providerId="LiveId" clId="{346AAD1A-4EAD-4E2B-B463-2B61EBEAFE8F}" dt="2023-02-22T04:34:02.201" v="7037" actId="14100"/>
          <ac:spMkLst>
            <pc:docMk/>
            <pc:sldMk cId="1935509293" sldId="301"/>
            <ac:spMk id="16" creationId="{687E623E-3C36-622A-4ADB-DC014DACEBF6}"/>
          </ac:spMkLst>
        </pc:spChg>
        <pc:spChg chg="mod">
          <ac:chgData name="caio gasparine" userId="d64b9547b6890537" providerId="LiveId" clId="{346AAD1A-4EAD-4E2B-B463-2B61EBEAFE8F}" dt="2023-02-22T04:33:50.855" v="7036" actId="20577"/>
          <ac:spMkLst>
            <pc:docMk/>
            <pc:sldMk cId="1935509293" sldId="301"/>
            <ac:spMk id="17" creationId="{11977F7C-8F29-1B19-1B9E-25B3DEBEC2AA}"/>
          </ac:spMkLst>
        </pc:spChg>
      </pc:sldChg>
      <pc:sldChg chg="addSp delSp modSp add mod">
        <pc:chgData name="caio gasparine" userId="d64b9547b6890537" providerId="LiveId" clId="{346AAD1A-4EAD-4E2B-B463-2B61EBEAFE8F}" dt="2023-02-22T18:04:24.434" v="8913" actId="208"/>
        <pc:sldMkLst>
          <pc:docMk/>
          <pc:sldMk cId="2456470197" sldId="302"/>
        </pc:sldMkLst>
        <pc:spChg chg="mod">
          <ac:chgData name="caio gasparine" userId="d64b9547b6890537" providerId="LiveId" clId="{346AAD1A-4EAD-4E2B-B463-2B61EBEAFE8F}" dt="2023-02-22T14:22:55.597" v="7728"/>
          <ac:spMkLst>
            <pc:docMk/>
            <pc:sldMk cId="2456470197" sldId="302"/>
            <ac:spMk id="5" creationId="{DAB20C54-998D-EA7D-28DC-26B524F1F0EA}"/>
          </ac:spMkLst>
        </pc:spChg>
        <pc:spChg chg="mod">
          <ac:chgData name="caio gasparine" userId="d64b9547b6890537" providerId="LiveId" clId="{346AAD1A-4EAD-4E2B-B463-2B61EBEAFE8F}" dt="2023-02-22T14:23:32.979" v="7733"/>
          <ac:spMkLst>
            <pc:docMk/>
            <pc:sldMk cId="2456470197" sldId="302"/>
            <ac:spMk id="8" creationId="{67B38A11-5C8E-2A65-2607-D45F183E0C76}"/>
          </ac:spMkLst>
        </pc:spChg>
        <pc:grpChg chg="add del mod">
          <ac:chgData name="caio gasparine" userId="d64b9547b6890537" providerId="LiveId" clId="{346AAD1A-4EAD-4E2B-B463-2B61EBEAFE8F}" dt="2023-02-22T14:23:32.617" v="7732" actId="478"/>
          <ac:grpSpMkLst>
            <pc:docMk/>
            <pc:sldMk cId="2456470197" sldId="302"/>
            <ac:grpSpMk id="3" creationId="{1C17E7AA-1BB1-DD70-8185-0557D3CDC6F9}"/>
          </ac:grpSpMkLst>
        </pc:grpChg>
        <pc:grpChg chg="add mod">
          <ac:chgData name="caio gasparine" userId="d64b9547b6890537" providerId="LiveId" clId="{346AAD1A-4EAD-4E2B-B463-2B61EBEAFE8F}" dt="2023-02-22T14:23:32.979" v="7733"/>
          <ac:grpSpMkLst>
            <pc:docMk/>
            <pc:sldMk cId="2456470197" sldId="302"/>
            <ac:grpSpMk id="6" creationId="{14F50B86-7CBA-41FB-14C9-A158A7F575B1}"/>
          </ac:grpSpMkLst>
        </pc:grpChg>
        <pc:picChg chg="add mod ord">
          <ac:chgData name="caio gasparine" userId="d64b9547b6890537" providerId="LiveId" clId="{346AAD1A-4EAD-4E2B-B463-2B61EBEAFE8F}" dt="2023-02-22T18:04:21.128" v="8912" actId="208"/>
          <ac:picMkLst>
            <pc:docMk/>
            <pc:sldMk cId="2456470197" sldId="302"/>
            <ac:picMk id="2" creationId="{AD66BA1B-A558-B187-3D5F-E79461A3987C}"/>
          </ac:picMkLst>
        </pc:picChg>
        <pc:picChg chg="del">
          <ac:chgData name="caio gasparine" userId="d64b9547b6890537" providerId="LiveId" clId="{346AAD1A-4EAD-4E2B-B463-2B61EBEAFE8F}" dt="2023-02-22T04:41:36.287" v="7046" actId="478"/>
          <ac:picMkLst>
            <pc:docMk/>
            <pc:sldMk cId="2456470197" sldId="302"/>
            <ac:picMk id="3" creationId="{2C7F56D0-C5CE-562D-EF54-610032A37F42}"/>
          </ac:picMkLst>
        </pc:picChg>
        <pc:picChg chg="del">
          <ac:chgData name="caio gasparine" userId="d64b9547b6890537" providerId="LiveId" clId="{346AAD1A-4EAD-4E2B-B463-2B61EBEAFE8F}" dt="2023-02-22T04:41:35.764" v="7045" actId="478"/>
          <ac:picMkLst>
            <pc:docMk/>
            <pc:sldMk cId="2456470197" sldId="302"/>
            <ac:picMk id="4" creationId="{65AE247E-52ED-0F7D-3426-54E52A20B8E5}"/>
          </ac:picMkLst>
        </pc:picChg>
        <pc:picChg chg="mod">
          <ac:chgData name="caio gasparine" userId="d64b9547b6890537" providerId="LiveId" clId="{346AAD1A-4EAD-4E2B-B463-2B61EBEAFE8F}" dt="2023-02-22T14:22:55.597" v="7728"/>
          <ac:picMkLst>
            <pc:docMk/>
            <pc:sldMk cId="2456470197" sldId="302"/>
            <ac:picMk id="4" creationId="{94746881-1387-7516-BE9E-DD26CF9EDF17}"/>
          </ac:picMkLst>
        </pc:picChg>
        <pc:picChg chg="add mod modCrop">
          <ac:chgData name="caio gasparine" userId="d64b9547b6890537" providerId="LiveId" clId="{346AAD1A-4EAD-4E2B-B463-2B61EBEAFE8F}" dt="2023-02-22T18:04:24.434" v="8913" actId="208"/>
          <ac:picMkLst>
            <pc:docMk/>
            <pc:sldMk cId="2456470197" sldId="302"/>
            <ac:picMk id="4" creationId="{D6B67888-DF8A-398D-B6B3-7387102EE715}"/>
          </ac:picMkLst>
        </pc:picChg>
        <pc:picChg chg="mod">
          <ac:chgData name="caio gasparine" userId="d64b9547b6890537" providerId="LiveId" clId="{346AAD1A-4EAD-4E2B-B463-2B61EBEAFE8F}" dt="2023-02-22T14:23:32.979" v="7733"/>
          <ac:picMkLst>
            <pc:docMk/>
            <pc:sldMk cId="2456470197" sldId="302"/>
            <ac:picMk id="7" creationId="{AA0ABFD3-1658-B5DA-2F01-FB9DE570C472}"/>
          </ac:picMkLst>
        </pc:picChg>
        <pc:picChg chg="del">
          <ac:chgData name="caio gasparine" userId="d64b9547b6890537" providerId="LiveId" clId="{346AAD1A-4EAD-4E2B-B463-2B61EBEAFE8F}" dt="2023-02-22T04:41:35.205" v="7044" actId="478"/>
          <ac:picMkLst>
            <pc:docMk/>
            <pc:sldMk cId="2456470197" sldId="302"/>
            <ac:picMk id="12" creationId="{1FEE1E82-18A8-9E9F-3BD5-CC71BCEB9C0F}"/>
          </ac:picMkLst>
        </pc:picChg>
      </pc:sldChg>
      <pc:sldChg chg="addSp delSp modSp add mod setBg delDesignElem">
        <pc:chgData name="caio gasparine" userId="d64b9547b6890537" providerId="LiveId" clId="{346AAD1A-4EAD-4E2B-B463-2B61EBEAFE8F}" dt="2023-02-22T04:54:33.102" v="7119" actId="20577"/>
        <pc:sldMkLst>
          <pc:docMk/>
          <pc:sldMk cId="1423880846" sldId="303"/>
        </pc:sldMkLst>
        <pc:spChg chg="del">
          <ac:chgData name="caio gasparine" userId="d64b9547b6890537" providerId="LiveId" clId="{346AAD1A-4EAD-4E2B-B463-2B61EBEAFE8F}" dt="2023-02-22T04:51:24.240" v="7089" actId="478"/>
          <ac:spMkLst>
            <pc:docMk/>
            <pc:sldMk cId="1423880846" sldId="303"/>
            <ac:spMk id="4" creationId="{4C90A9F0-D277-818B-D4E1-24FA71730123}"/>
          </ac:spMkLst>
        </pc:spChg>
        <pc:spChg chg="del">
          <ac:chgData name="caio gasparine" userId="d64b9547b6890537" providerId="LiveId" clId="{346AAD1A-4EAD-4E2B-B463-2B61EBEAFE8F}" dt="2023-02-22T04:51:29.018" v="7091" actId="478"/>
          <ac:spMkLst>
            <pc:docMk/>
            <pc:sldMk cId="1423880846" sldId="303"/>
            <ac:spMk id="5" creationId="{8DD0735B-F51D-CEA2-39CF-FD79C31842DE}"/>
          </ac:spMkLst>
        </pc:spChg>
        <pc:spChg chg="add mod">
          <ac:chgData name="caio gasparine" userId="d64b9547b6890537" providerId="LiveId" clId="{346AAD1A-4EAD-4E2B-B463-2B61EBEAFE8F}" dt="2023-02-22T04:54:33.102" v="7119" actId="20577"/>
          <ac:spMkLst>
            <pc:docMk/>
            <pc:sldMk cId="1423880846" sldId="303"/>
            <ac:spMk id="8" creationId="{7344E383-D26C-8DE2-63CB-D72D1D6962A8}"/>
          </ac:spMkLst>
        </pc:spChg>
        <pc:spChg chg="add mod">
          <ac:chgData name="caio gasparine" userId="d64b9547b6890537" providerId="LiveId" clId="{346AAD1A-4EAD-4E2B-B463-2B61EBEAFE8F}" dt="2023-02-22T04:53:32.800" v="7112" actId="1076"/>
          <ac:spMkLst>
            <pc:docMk/>
            <pc:sldMk cId="1423880846" sldId="303"/>
            <ac:spMk id="10" creationId="{157DDBB8-B72E-A9A4-3D21-737B52E46F63}"/>
          </ac:spMkLst>
        </pc:spChg>
        <pc:spChg chg="del">
          <ac:chgData name="caio gasparine" userId="d64b9547b6890537" providerId="LiveId" clId="{346AAD1A-4EAD-4E2B-B463-2B61EBEAFE8F}" dt="2023-02-22T04:51:12.724" v="7087"/>
          <ac:spMkLst>
            <pc:docMk/>
            <pc:sldMk cId="1423880846" sldId="303"/>
            <ac:spMk id="42" creationId="{8B3A2D1A-45FC-4F95-B150-1C13EF2F6D09}"/>
          </ac:spMkLst>
        </pc:spChg>
        <pc:spChg chg="del">
          <ac:chgData name="caio gasparine" userId="d64b9547b6890537" providerId="LiveId" clId="{346AAD1A-4EAD-4E2B-B463-2B61EBEAFE8F}" dt="2023-02-22T04:51:12.724" v="7087"/>
          <ac:spMkLst>
            <pc:docMk/>
            <pc:sldMk cId="1423880846" sldId="303"/>
            <ac:spMk id="43" creationId="{39C3C864-C625-4883-B868-9A4C470F4DD5}"/>
          </ac:spMkLst>
        </pc:spChg>
        <pc:picChg chg="mod">
          <ac:chgData name="caio gasparine" userId="d64b9547b6890537" providerId="LiveId" clId="{346AAD1A-4EAD-4E2B-B463-2B61EBEAFE8F}" dt="2023-02-22T04:51:17.424" v="7088" actId="1076"/>
          <ac:picMkLst>
            <pc:docMk/>
            <pc:sldMk cId="1423880846" sldId="303"/>
            <ac:picMk id="3" creationId="{E70D28B0-1100-08B2-83EA-B1A4C5E724A3}"/>
          </ac:picMkLst>
        </pc:picChg>
        <pc:picChg chg="del">
          <ac:chgData name="caio gasparine" userId="d64b9547b6890537" providerId="LiveId" clId="{346AAD1A-4EAD-4E2B-B463-2B61EBEAFE8F}" dt="2023-02-22T04:51:25.786" v="7090" actId="478"/>
          <ac:picMkLst>
            <pc:docMk/>
            <pc:sldMk cId="1423880846" sldId="303"/>
            <ac:picMk id="6" creationId="{1879D97C-1706-9115-5CE9-BCB31C1196B4}"/>
          </ac:picMkLst>
        </pc:picChg>
      </pc:sldChg>
      <pc:sldChg chg="addSp delSp modSp add mod setBg delDesignElem">
        <pc:chgData name="caio gasparine" userId="d64b9547b6890537" providerId="LiveId" clId="{346AAD1A-4EAD-4E2B-B463-2B61EBEAFE8F}" dt="2023-02-22T05:04:42.310" v="7290" actId="5793"/>
        <pc:sldMkLst>
          <pc:docMk/>
          <pc:sldMk cId="1310178823" sldId="304"/>
        </pc:sldMkLst>
        <pc:spChg chg="add mod">
          <ac:chgData name="caio gasparine" userId="d64b9547b6890537" providerId="LiveId" clId="{346AAD1A-4EAD-4E2B-B463-2B61EBEAFE8F}" dt="2023-02-22T05:03:45.570" v="7245" actId="1076"/>
          <ac:spMkLst>
            <pc:docMk/>
            <pc:sldMk cId="1310178823" sldId="304"/>
            <ac:spMk id="2" creationId="{BB6E6DBB-1483-0AD9-AB8B-F3056EB3C938}"/>
          </ac:spMkLst>
        </pc:spChg>
        <pc:spChg chg="mod">
          <ac:chgData name="caio gasparine" userId="d64b9547b6890537" providerId="LiveId" clId="{346AAD1A-4EAD-4E2B-B463-2B61EBEAFE8F}" dt="2023-02-22T05:04:42.310" v="7290" actId="5793"/>
          <ac:spMkLst>
            <pc:docMk/>
            <pc:sldMk cId="1310178823" sldId="304"/>
            <ac:spMk id="5" creationId="{8DD0735B-F51D-CEA2-39CF-FD79C31842DE}"/>
          </ac:spMkLst>
        </pc:spChg>
        <pc:spChg chg="del">
          <ac:chgData name="caio gasparine" userId="d64b9547b6890537" providerId="LiveId" clId="{346AAD1A-4EAD-4E2B-B463-2B61EBEAFE8F}" dt="2023-02-22T05:03:15.190" v="7240"/>
          <ac:spMkLst>
            <pc:docMk/>
            <pc:sldMk cId="1310178823" sldId="304"/>
            <ac:spMk id="19" creationId="{2C61293E-6EBE-43EF-A52C-9BEBFD7679D4}"/>
          </ac:spMkLst>
        </pc:spChg>
        <pc:spChg chg="del">
          <ac:chgData name="caio gasparine" userId="d64b9547b6890537" providerId="LiveId" clId="{346AAD1A-4EAD-4E2B-B463-2B61EBEAFE8F}" dt="2023-02-22T05:03:15.190" v="7240"/>
          <ac:spMkLst>
            <pc:docMk/>
            <pc:sldMk cId="1310178823" sldId="304"/>
            <ac:spMk id="21" creationId="{3FCFB1DE-0B7E-48CC-BA90-B2AB0889F9D6}"/>
          </ac:spMkLst>
        </pc:spChg>
      </pc:sldChg>
      <pc:sldChg chg="addSp delSp modSp add mod setBg delDesignElem">
        <pc:chgData name="caio gasparine" userId="d64b9547b6890537" providerId="LiveId" clId="{346AAD1A-4EAD-4E2B-B463-2B61EBEAFE8F}" dt="2023-02-22T19:44:14.782" v="8920" actId="27636"/>
        <pc:sldMkLst>
          <pc:docMk/>
          <pc:sldMk cId="3474065610" sldId="305"/>
        </pc:sldMkLst>
        <pc:spChg chg="add mod">
          <ac:chgData name="caio gasparine" userId="d64b9547b6890537" providerId="LiveId" clId="{346AAD1A-4EAD-4E2B-B463-2B61EBEAFE8F}" dt="2023-02-22T05:15:48.579" v="7472" actId="14100"/>
          <ac:spMkLst>
            <pc:docMk/>
            <pc:sldMk cId="3474065610" sldId="305"/>
            <ac:spMk id="2" creationId="{03B40282-CC7E-3B8B-EF46-A0861A204F49}"/>
          </ac:spMkLst>
        </pc:spChg>
        <pc:spChg chg="add mod">
          <ac:chgData name="caio gasparine" userId="d64b9547b6890537" providerId="LiveId" clId="{346AAD1A-4EAD-4E2B-B463-2B61EBEAFE8F}" dt="2023-02-22T19:44:14.782" v="8920" actId="27636"/>
          <ac:spMkLst>
            <pc:docMk/>
            <pc:sldMk cId="3474065610" sldId="305"/>
            <ac:spMk id="3" creationId="{6F6ED150-AB5A-C0F9-B8DE-2D89B4D2A18A}"/>
          </ac:spMkLst>
        </pc:spChg>
        <pc:spChg chg="mod">
          <ac:chgData name="caio gasparine" userId="d64b9547b6890537" providerId="LiveId" clId="{346AAD1A-4EAD-4E2B-B463-2B61EBEAFE8F}" dt="2023-02-22T05:07:58.814" v="7352" actId="255"/>
          <ac:spMkLst>
            <pc:docMk/>
            <pc:sldMk cId="3474065610" sldId="305"/>
            <ac:spMk id="4" creationId="{4C90A9F0-D277-818B-D4E1-24FA71730123}"/>
          </ac:spMkLst>
        </pc:spChg>
        <pc:spChg chg="del mod">
          <ac:chgData name="caio gasparine" userId="d64b9547b6890537" providerId="LiveId" clId="{346AAD1A-4EAD-4E2B-B463-2B61EBEAFE8F}" dt="2023-02-22T05:21:12.105" v="7530" actId="478"/>
          <ac:spMkLst>
            <pc:docMk/>
            <pc:sldMk cId="3474065610" sldId="305"/>
            <ac:spMk id="6" creationId="{8DFC1F40-FB26-639C-67E0-69AE86C754BB}"/>
          </ac:spMkLst>
        </pc:spChg>
        <pc:spChg chg="mod">
          <ac:chgData name="caio gasparine" userId="d64b9547b6890537" providerId="LiveId" clId="{346AAD1A-4EAD-4E2B-B463-2B61EBEAFE8F}" dt="2023-02-22T14:37:03.417" v="8157" actId="242"/>
          <ac:spMkLst>
            <pc:docMk/>
            <pc:sldMk cId="3474065610" sldId="305"/>
            <ac:spMk id="9" creationId="{7FEB8AC2-FD31-16D8-B04D-924A3D5B7745}"/>
          </ac:spMkLst>
        </pc:spChg>
        <pc:spChg chg="del">
          <ac:chgData name="caio gasparine" userId="d64b9547b6890537" providerId="LiveId" clId="{346AAD1A-4EAD-4E2B-B463-2B61EBEAFE8F}" dt="2023-02-22T05:06:23.723" v="7296"/>
          <ac:spMkLst>
            <pc:docMk/>
            <pc:sldMk cId="3474065610" sldId="305"/>
            <ac:spMk id="1059" creationId="{C4879EFC-8E62-4E00-973C-C45EE9EC676D}"/>
          </ac:spMkLst>
        </pc:spChg>
        <pc:spChg chg="del">
          <ac:chgData name="caio gasparine" userId="d64b9547b6890537" providerId="LiveId" clId="{346AAD1A-4EAD-4E2B-B463-2B61EBEAFE8F}" dt="2023-02-22T05:06:23.723" v="7296"/>
          <ac:spMkLst>
            <pc:docMk/>
            <pc:sldMk cId="3474065610" sldId="305"/>
            <ac:spMk id="1060" creationId="{D6A9C53F-5F90-40A5-8C85-5412D39C8C68}"/>
          </ac:spMkLst>
        </pc:spChg>
        <pc:picChg chg="mod">
          <ac:chgData name="caio gasparine" userId="d64b9547b6890537" providerId="LiveId" clId="{346AAD1A-4EAD-4E2B-B463-2B61EBEAFE8F}" dt="2023-02-22T05:08:59.731" v="7361" actId="1076"/>
          <ac:picMkLst>
            <pc:docMk/>
            <pc:sldMk cId="3474065610" sldId="305"/>
            <ac:picMk id="8" creationId="{AC7DB0FC-4DD3-F2E9-6DF6-91F99F78F45F}"/>
          </ac:picMkLst>
        </pc:picChg>
        <pc:picChg chg="mod">
          <ac:chgData name="caio gasparine" userId="d64b9547b6890537" providerId="LiveId" clId="{346AAD1A-4EAD-4E2B-B463-2B61EBEAFE8F}" dt="2023-02-22T05:08:36.478" v="7357" actId="1076"/>
          <ac:picMkLst>
            <pc:docMk/>
            <pc:sldMk cId="3474065610" sldId="305"/>
            <ac:picMk id="1026" creationId="{AFD43074-FFFE-2FAD-8C0C-22543340E698}"/>
          </ac:picMkLst>
        </pc:picChg>
      </pc:sldChg>
      <pc:sldChg chg="addSp delSp modSp add mod">
        <pc:chgData name="caio gasparine" userId="d64b9547b6890537" providerId="LiveId" clId="{346AAD1A-4EAD-4E2B-B463-2B61EBEAFE8F}" dt="2023-02-22T14:19:59.460" v="7693" actId="1036"/>
        <pc:sldMkLst>
          <pc:docMk/>
          <pc:sldMk cId="1894563583" sldId="306"/>
        </pc:sldMkLst>
        <pc:spChg chg="del">
          <ac:chgData name="caio gasparine" userId="d64b9547b6890537" providerId="LiveId" clId="{346AAD1A-4EAD-4E2B-B463-2B61EBEAFE8F}" dt="2023-02-22T05:23:37.027" v="7558" actId="478"/>
          <ac:spMkLst>
            <pc:docMk/>
            <pc:sldMk cId="1894563583" sldId="306"/>
            <ac:spMk id="2" creationId="{AF443E3B-644C-6141-56C1-6402C634DA08}"/>
          </ac:spMkLst>
        </pc:spChg>
        <pc:spChg chg="mod">
          <ac:chgData name="caio gasparine" userId="d64b9547b6890537" providerId="LiveId" clId="{346AAD1A-4EAD-4E2B-B463-2B61EBEAFE8F}" dt="2023-02-22T05:23:31.254" v="7557" actId="5793"/>
          <ac:spMkLst>
            <pc:docMk/>
            <pc:sldMk cId="1894563583" sldId="306"/>
            <ac:spMk id="4" creationId="{4C90A9F0-D277-818B-D4E1-24FA71730123}"/>
          </ac:spMkLst>
        </pc:spChg>
        <pc:spChg chg="mod">
          <ac:chgData name="caio gasparine" userId="d64b9547b6890537" providerId="LiveId" clId="{346AAD1A-4EAD-4E2B-B463-2B61EBEAFE8F}" dt="2023-02-22T14:19:59.460" v="7693" actId="1036"/>
          <ac:spMkLst>
            <pc:docMk/>
            <pc:sldMk cId="1894563583" sldId="306"/>
            <ac:spMk id="6" creationId="{2C2C01D8-7FD1-38D0-CDA3-854E8C4749C3}"/>
          </ac:spMkLst>
        </pc:spChg>
        <pc:spChg chg="del">
          <ac:chgData name="caio gasparine" userId="d64b9547b6890537" providerId="LiveId" clId="{346AAD1A-4EAD-4E2B-B463-2B61EBEAFE8F}" dt="2023-02-22T05:23:37.027" v="7558" actId="478"/>
          <ac:spMkLst>
            <pc:docMk/>
            <pc:sldMk cId="1894563583" sldId="306"/>
            <ac:spMk id="8" creationId="{751553CC-F775-FA08-01A1-266D7EDC202A}"/>
          </ac:spMkLst>
        </pc:spChg>
        <pc:spChg chg="del">
          <ac:chgData name="caio gasparine" userId="d64b9547b6890537" providerId="LiveId" clId="{346AAD1A-4EAD-4E2B-B463-2B61EBEAFE8F}" dt="2023-02-22T05:23:37.027" v="7558" actId="478"/>
          <ac:spMkLst>
            <pc:docMk/>
            <pc:sldMk cId="1894563583" sldId="306"/>
            <ac:spMk id="9" creationId="{FC930FDA-179C-D67D-E826-093C64125ECD}"/>
          </ac:spMkLst>
        </pc:spChg>
        <pc:spChg chg="add mod">
          <ac:chgData name="caio gasparine" userId="d64b9547b6890537" providerId="LiveId" clId="{346AAD1A-4EAD-4E2B-B463-2B61EBEAFE8F}" dt="2023-02-22T05:25:18.651" v="7583" actId="1076"/>
          <ac:spMkLst>
            <pc:docMk/>
            <pc:sldMk cId="1894563583" sldId="306"/>
            <ac:spMk id="10" creationId="{282992C4-84AA-C1EE-F0F7-748B2CC294D1}"/>
          </ac:spMkLst>
        </pc:spChg>
        <pc:spChg chg="add mod">
          <ac:chgData name="caio gasparine" userId="d64b9547b6890537" providerId="LiveId" clId="{346AAD1A-4EAD-4E2B-B463-2B61EBEAFE8F}" dt="2023-02-22T05:31:06.596" v="7666" actId="122"/>
          <ac:spMkLst>
            <pc:docMk/>
            <pc:sldMk cId="1894563583" sldId="306"/>
            <ac:spMk id="11" creationId="{D1A3930F-46A0-0E0A-5A5E-105A0F8C663E}"/>
          </ac:spMkLst>
        </pc:spChg>
        <pc:spChg chg="add del">
          <ac:chgData name="caio gasparine" userId="d64b9547b6890537" providerId="LiveId" clId="{346AAD1A-4EAD-4E2B-B463-2B61EBEAFE8F}" dt="2023-02-22T05:26:57.768" v="7609"/>
          <ac:spMkLst>
            <pc:docMk/>
            <pc:sldMk cId="1894563583" sldId="306"/>
            <ac:spMk id="12" creationId="{408BA547-01C8-1C34-D22A-5DB6F33FD4E1}"/>
          </ac:spMkLst>
        </pc:spChg>
        <pc:spChg chg="add mod">
          <ac:chgData name="caio gasparine" userId="d64b9547b6890537" providerId="LiveId" clId="{346AAD1A-4EAD-4E2B-B463-2B61EBEAFE8F}" dt="2023-02-22T05:27:36.948" v="7625" actId="1076"/>
          <ac:spMkLst>
            <pc:docMk/>
            <pc:sldMk cId="1894563583" sldId="306"/>
            <ac:spMk id="14" creationId="{7686F1E3-50A2-02F8-F242-DE661F15141B}"/>
          </ac:spMkLst>
        </pc:spChg>
        <pc:spChg chg="add mod">
          <ac:chgData name="caio gasparine" userId="d64b9547b6890537" providerId="LiveId" clId="{346AAD1A-4EAD-4E2B-B463-2B61EBEAFE8F}" dt="2023-02-22T05:29:58.575" v="7652" actId="122"/>
          <ac:spMkLst>
            <pc:docMk/>
            <pc:sldMk cId="1894563583" sldId="306"/>
            <ac:spMk id="15" creationId="{630B0D07-08C9-6CB5-7F90-7DED02928AD8}"/>
          </ac:spMkLst>
        </pc:spChg>
        <pc:spChg chg="del">
          <ac:chgData name="caio gasparine" userId="d64b9547b6890537" providerId="LiveId" clId="{346AAD1A-4EAD-4E2B-B463-2B61EBEAFE8F}" dt="2023-02-22T05:23:37.027" v="7558" actId="478"/>
          <ac:spMkLst>
            <pc:docMk/>
            <pc:sldMk cId="1894563583" sldId="306"/>
            <ac:spMk id="16" creationId="{ACB45DF1-9A17-C524-E2AC-5551FD3DA254}"/>
          </ac:spMkLst>
        </pc:spChg>
        <pc:spChg chg="add mod">
          <ac:chgData name="caio gasparine" userId="d64b9547b6890537" providerId="LiveId" clId="{346AAD1A-4EAD-4E2B-B463-2B61EBEAFE8F}" dt="2023-02-22T05:31:03.340" v="7665" actId="122"/>
          <ac:spMkLst>
            <pc:docMk/>
            <pc:sldMk cId="1894563583" sldId="306"/>
            <ac:spMk id="17" creationId="{5D93A790-223E-9C96-694B-FE3B24469B01}"/>
          </ac:spMkLst>
        </pc:spChg>
        <pc:picChg chg="del">
          <ac:chgData name="caio gasparine" userId="d64b9547b6890537" providerId="LiveId" clId="{346AAD1A-4EAD-4E2B-B463-2B61EBEAFE8F}" dt="2023-02-22T05:23:37.027" v="7558" actId="478"/>
          <ac:picMkLst>
            <pc:docMk/>
            <pc:sldMk cId="1894563583" sldId="306"/>
            <ac:picMk id="3" creationId="{DDEA2DC5-BD6C-294A-BB4E-2E9B0BC25098}"/>
          </ac:picMkLst>
        </pc:picChg>
        <pc:picChg chg="del">
          <ac:chgData name="caio gasparine" userId="d64b9547b6890537" providerId="LiveId" clId="{346AAD1A-4EAD-4E2B-B463-2B61EBEAFE8F}" dt="2023-02-22T05:23:37.027" v="7558" actId="478"/>
          <ac:picMkLst>
            <pc:docMk/>
            <pc:sldMk cId="1894563583" sldId="306"/>
            <ac:picMk id="5" creationId="{736E349E-5B53-56A9-B237-31B2DFFFB7F9}"/>
          </ac:picMkLst>
        </pc:picChg>
        <pc:picChg chg="add mod">
          <ac:chgData name="caio gasparine" userId="d64b9547b6890537" providerId="LiveId" clId="{346AAD1A-4EAD-4E2B-B463-2B61EBEAFE8F}" dt="2023-02-22T05:27:15.994" v="7615" actId="1076"/>
          <ac:picMkLst>
            <pc:docMk/>
            <pc:sldMk cId="1894563583" sldId="306"/>
            <ac:picMk id="13" creationId="{9016E828-F177-3ABA-E269-F8A6FC04D7CB}"/>
          </ac:picMkLst>
        </pc:picChg>
        <pc:picChg chg="del">
          <ac:chgData name="caio gasparine" userId="d64b9547b6890537" providerId="LiveId" clId="{346AAD1A-4EAD-4E2B-B463-2B61EBEAFE8F}" dt="2023-02-22T05:23:37.027" v="7558" actId="478"/>
          <ac:picMkLst>
            <pc:docMk/>
            <pc:sldMk cId="1894563583" sldId="306"/>
            <ac:picMk id="1026" creationId="{6F68650C-14C1-860D-F72D-ADDA8F2CE1F2}"/>
          </ac:picMkLst>
        </pc:picChg>
        <pc:picChg chg="del">
          <ac:chgData name="caio gasparine" userId="d64b9547b6890537" providerId="LiveId" clId="{346AAD1A-4EAD-4E2B-B463-2B61EBEAFE8F}" dt="2023-02-22T05:23:37.027" v="7558" actId="478"/>
          <ac:picMkLst>
            <pc:docMk/>
            <pc:sldMk cId="1894563583" sldId="306"/>
            <ac:picMk id="1028" creationId="{9E2F5F3A-7BE3-7EC4-1FEB-57A37D8965DE}"/>
          </ac:picMkLst>
        </pc:picChg>
        <pc:picChg chg="add mod">
          <ac:chgData name="caio gasparine" userId="d64b9547b6890537" providerId="LiveId" clId="{346AAD1A-4EAD-4E2B-B463-2B61EBEAFE8F}" dt="2023-02-22T05:24:16.174" v="7564" actId="1076"/>
          <ac:picMkLst>
            <pc:docMk/>
            <pc:sldMk cId="1894563583" sldId="306"/>
            <ac:picMk id="3074" creationId="{39B679CE-2ED5-35C6-39EB-71A4CD2E5AF1}"/>
          </ac:picMkLst>
        </pc:picChg>
        <pc:picChg chg="add mod">
          <ac:chgData name="caio gasparine" userId="d64b9547b6890537" providerId="LiveId" clId="{346AAD1A-4EAD-4E2B-B463-2B61EBEAFE8F}" dt="2023-02-22T05:25:01.396" v="7567" actId="1076"/>
          <ac:picMkLst>
            <pc:docMk/>
            <pc:sldMk cId="1894563583" sldId="306"/>
            <ac:picMk id="3076" creationId="{8C2B6706-00B4-F721-E75F-CD6356CFDAC3}"/>
          </ac:picMkLst>
        </pc:picChg>
        <pc:picChg chg="add mod">
          <ac:chgData name="caio gasparine" userId="d64b9547b6890537" providerId="LiveId" clId="{346AAD1A-4EAD-4E2B-B463-2B61EBEAFE8F}" dt="2023-02-22T05:28:56.612" v="7628" actId="1076"/>
          <ac:picMkLst>
            <pc:docMk/>
            <pc:sldMk cId="1894563583" sldId="306"/>
            <ac:picMk id="3080" creationId="{8E7D0231-7B44-1309-85C8-250572D2E8F7}"/>
          </ac:picMkLst>
        </pc:picChg>
        <pc:picChg chg="add mod">
          <ac:chgData name="caio gasparine" userId="d64b9547b6890537" providerId="LiveId" clId="{346AAD1A-4EAD-4E2B-B463-2B61EBEAFE8F}" dt="2023-02-22T05:30:50.702" v="7657" actId="1076"/>
          <ac:picMkLst>
            <pc:docMk/>
            <pc:sldMk cId="1894563583" sldId="306"/>
            <ac:picMk id="3082" creationId="{FE08B98D-C327-2CA8-3584-52FA878F0273}"/>
          </ac:picMkLst>
        </pc:picChg>
      </pc:sldChg>
      <pc:sldChg chg="addSp delSp modSp add mod setBg delDesignElem">
        <pc:chgData name="caio gasparine" userId="d64b9547b6890537" providerId="LiveId" clId="{346AAD1A-4EAD-4E2B-B463-2B61EBEAFE8F}" dt="2023-02-22T18:01:41.854" v="8897" actId="20577"/>
        <pc:sldMkLst>
          <pc:docMk/>
          <pc:sldMk cId="4118036189" sldId="307"/>
        </pc:sldMkLst>
        <pc:spChg chg="add mod">
          <ac:chgData name="caio gasparine" userId="d64b9547b6890537" providerId="LiveId" clId="{346AAD1A-4EAD-4E2B-B463-2B61EBEAFE8F}" dt="2023-02-22T14:19:45.158" v="7684" actId="1036"/>
          <ac:spMkLst>
            <pc:docMk/>
            <pc:sldMk cId="4118036189" sldId="307"/>
            <ac:spMk id="2" creationId="{07CD5E7A-AC9B-AA46-8C83-9A83B3BFA01B}"/>
          </ac:spMkLst>
        </pc:spChg>
        <pc:spChg chg="mod">
          <ac:chgData name="caio gasparine" userId="d64b9547b6890537" providerId="LiveId" clId="{346AAD1A-4EAD-4E2B-B463-2B61EBEAFE8F}" dt="2023-02-22T18:01:41.854" v="8897" actId="20577"/>
          <ac:spMkLst>
            <pc:docMk/>
            <pc:sldMk cId="4118036189" sldId="307"/>
            <ac:spMk id="5" creationId="{8DD0735B-F51D-CEA2-39CF-FD79C31842DE}"/>
          </ac:spMkLst>
        </pc:spChg>
        <pc:spChg chg="del">
          <ac:chgData name="caio gasparine" userId="d64b9547b6890537" providerId="LiveId" clId="{346AAD1A-4EAD-4E2B-B463-2B61EBEAFE8F}" dt="2023-02-22T14:19:14.833" v="7676"/>
          <ac:spMkLst>
            <pc:docMk/>
            <pc:sldMk cId="4118036189" sldId="307"/>
            <ac:spMk id="19" creationId="{2C61293E-6EBE-43EF-A52C-9BEBFD7679D4}"/>
          </ac:spMkLst>
        </pc:spChg>
        <pc:spChg chg="del">
          <ac:chgData name="caio gasparine" userId="d64b9547b6890537" providerId="LiveId" clId="{346AAD1A-4EAD-4E2B-B463-2B61EBEAFE8F}" dt="2023-02-22T14:19:14.833" v="7676"/>
          <ac:spMkLst>
            <pc:docMk/>
            <pc:sldMk cId="4118036189" sldId="307"/>
            <ac:spMk id="21" creationId="{3FCFB1DE-0B7E-48CC-BA90-B2AB0889F9D6}"/>
          </ac:spMkLst>
        </pc:spChg>
      </pc:sldChg>
      <pc:sldChg chg="addSp delSp modSp add mod setBg delDesignElem">
        <pc:chgData name="caio gasparine" userId="d64b9547b6890537" providerId="LiveId" clId="{346AAD1A-4EAD-4E2B-B463-2B61EBEAFE8F}" dt="2023-02-22T14:24:59.294" v="7762" actId="14100"/>
        <pc:sldMkLst>
          <pc:docMk/>
          <pc:sldMk cId="3883405349" sldId="308"/>
        </pc:sldMkLst>
        <pc:spChg chg="add mod">
          <ac:chgData name="caio gasparine" userId="d64b9547b6890537" providerId="LiveId" clId="{346AAD1A-4EAD-4E2B-B463-2B61EBEAFE8F}" dt="2023-02-22T14:24:49.062" v="7759" actId="14100"/>
          <ac:spMkLst>
            <pc:docMk/>
            <pc:sldMk cId="3883405349" sldId="308"/>
            <ac:spMk id="2" creationId="{50BC1366-76E8-4EAA-743D-79D0B6EE6BC2}"/>
          </ac:spMkLst>
        </pc:spChg>
        <pc:spChg chg="mod">
          <ac:chgData name="caio gasparine" userId="d64b9547b6890537" providerId="LiveId" clId="{346AAD1A-4EAD-4E2B-B463-2B61EBEAFE8F}" dt="2023-02-22T14:24:59.294" v="7762" actId="14100"/>
          <ac:spMkLst>
            <pc:docMk/>
            <pc:sldMk cId="3883405349" sldId="308"/>
            <ac:spMk id="5" creationId="{8DD0735B-F51D-CEA2-39CF-FD79C31842DE}"/>
          </ac:spMkLst>
        </pc:spChg>
        <pc:spChg chg="del">
          <ac:chgData name="caio gasparine" userId="d64b9547b6890537" providerId="LiveId" clId="{346AAD1A-4EAD-4E2B-B463-2B61EBEAFE8F}" dt="2023-02-22T14:24:34.297" v="7755"/>
          <ac:spMkLst>
            <pc:docMk/>
            <pc:sldMk cId="3883405349" sldId="308"/>
            <ac:spMk id="4116" creationId="{F13C74B1-5B17-4795-BED0-7140497B445A}"/>
          </ac:spMkLst>
        </pc:spChg>
        <pc:spChg chg="del">
          <ac:chgData name="caio gasparine" userId="d64b9547b6890537" providerId="LiveId" clId="{346AAD1A-4EAD-4E2B-B463-2B61EBEAFE8F}" dt="2023-02-22T14:24:34.297" v="7755"/>
          <ac:spMkLst>
            <pc:docMk/>
            <pc:sldMk cId="3883405349" sldId="308"/>
            <ac:spMk id="4117" creationId="{D4974D33-8DC5-464E-8C6D-BE58F0669C17}"/>
          </ac:spMkLst>
        </pc:spChg>
      </pc:sldChg>
      <pc:sldChg chg="addSp delSp modSp add mod setBg delDesignElem">
        <pc:chgData name="caio gasparine" userId="d64b9547b6890537" providerId="LiveId" clId="{346AAD1A-4EAD-4E2B-B463-2B61EBEAFE8F}" dt="2023-02-22T14:44:52.874" v="8527" actId="404"/>
        <pc:sldMkLst>
          <pc:docMk/>
          <pc:sldMk cId="3610731211" sldId="309"/>
        </pc:sldMkLst>
        <pc:spChg chg="add mod">
          <ac:chgData name="caio gasparine" userId="d64b9547b6890537" providerId="LiveId" clId="{346AAD1A-4EAD-4E2B-B463-2B61EBEAFE8F}" dt="2023-02-22T14:28:57.152" v="7786" actId="1076"/>
          <ac:spMkLst>
            <pc:docMk/>
            <pc:sldMk cId="3610731211" sldId="309"/>
            <ac:spMk id="3" creationId="{22EC0DCB-6A62-027C-0682-5F496C944597}"/>
          </ac:spMkLst>
        </pc:spChg>
        <pc:spChg chg="mod">
          <ac:chgData name="caio gasparine" userId="d64b9547b6890537" providerId="LiveId" clId="{346AAD1A-4EAD-4E2B-B463-2B61EBEAFE8F}" dt="2023-02-22T14:44:52.874" v="8527" actId="404"/>
          <ac:spMkLst>
            <pc:docMk/>
            <pc:sldMk cId="3610731211" sldId="309"/>
            <ac:spMk id="4" creationId="{4C90A9F0-D277-818B-D4E1-24FA71730123}"/>
          </ac:spMkLst>
        </pc:spChg>
        <pc:spChg chg="mod">
          <ac:chgData name="caio gasparine" userId="d64b9547b6890537" providerId="LiveId" clId="{346AAD1A-4EAD-4E2B-B463-2B61EBEAFE8F}" dt="2023-02-22T14:44:37.957" v="8526" actId="6549"/>
          <ac:spMkLst>
            <pc:docMk/>
            <pc:sldMk cId="3610731211" sldId="309"/>
            <ac:spMk id="5" creationId="{8DD0735B-F51D-CEA2-39CF-FD79C31842DE}"/>
          </ac:spMkLst>
        </pc:spChg>
        <pc:spChg chg="del">
          <ac:chgData name="caio gasparine" userId="d64b9547b6890537" providerId="LiveId" clId="{346AAD1A-4EAD-4E2B-B463-2B61EBEAFE8F}" dt="2023-02-22T14:27:52.519" v="7775"/>
          <ac:spMkLst>
            <pc:docMk/>
            <pc:sldMk cId="3610731211" sldId="309"/>
            <ac:spMk id="3101" creationId="{F13C74B1-5B17-4795-BED0-7140497B445A}"/>
          </ac:spMkLst>
        </pc:spChg>
        <pc:spChg chg="del">
          <ac:chgData name="caio gasparine" userId="d64b9547b6890537" providerId="LiveId" clId="{346AAD1A-4EAD-4E2B-B463-2B61EBEAFE8F}" dt="2023-02-22T14:27:52.519" v="7775"/>
          <ac:spMkLst>
            <pc:docMk/>
            <pc:sldMk cId="3610731211" sldId="309"/>
            <ac:spMk id="3102" creationId="{D4974D33-8DC5-464E-8C6D-BE58F0669C17}"/>
          </ac:spMkLst>
        </pc:spChg>
      </pc:sldChg>
      <pc:sldChg chg="addSp delSp modSp add mod setBg delDesignElem">
        <pc:chgData name="caio gasparine" userId="d64b9547b6890537" providerId="LiveId" clId="{346AAD1A-4EAD-4E2B-B463-2B61EBEAFE8F}" dt="2023-02-22T14:45:30.328" v="8531" actId="14100"/>
        <pc:sldMkLst>
          <pc:docMk/>
          <pc:sldMk cId="3670063856" sldId="310"/>
        </pc:sldMkLst>
        <pc:spChg chg="add mod">
          <ac:chgData name="caio gasparine" userId="d64b9547b6890537" providerId="LiveId" clId="{346AAD1A-4EAD-4E2B-B463-2B61EBEAFE8F}" dt="2023-02-22T14:45:30.328" v="8531" actId="14100"/>
          <ac:spMkLst>
            <pc:docMk/>
            <pc:sldMk cId="3670063856" sldId="310"/>
            <ac:spMk id="3" creationId="{048AD918-E538-A80F-26F1-6399AE3591A4}"/>
          </ac:spMkLst>
        </pc:spChg>
        <pc:spChg chg="mod">
          <ac:chgData name="caio gasparine" userId="d64b9547b6890537" providerId="LiveId" clId="{346AAD1A-4EAD-4E2B-B463-2B61EBEAFE8F}" dt="2023-02-22T14:45:07.331" v="8528" actId="404"/>
          <ac:spMkLst>
            <pc:docMk/>
            <pc:sldMk cId="3670063856" sldId="310"/>
            <ac:spMk id="4" creationId="{4C90A9F0-D277-818B-D4E1-24FA71730123}"/>
          </ac:spMkLst>
        </pc:spChg>
        <pc:spChg chg="mod">
          <ac:chgData name="caio gasparine" userId="d64b9547b6890537" providerId="LiveId" clId="{346AAD1A-4EAD-4E2B-B463-2B61EBEAFE8F}" dt="2023-02-22T14:43:55.629" v="8519" actId="6549"/>
          <ac:spMkLst>
            <pc:docMk/>
            <pc:sldMk cId="3670063856" sldId="310"/>
            <ac:spMk id="5" creationId="{8DD0735B-F51D-CEA2-39CF-FD79C31842DE}"/>
          </ac:spMkLst>
        </pc:spChg>
        <pc:spChg chg="del">
          <ac:chgData name="caio gasparine" userId="d64b9547b6890537" providerId="LiveId" clId="{346AAD1A-4EAD-4E2B-B463-2B61EBEAFE8F}" dt="2023-02-22T14:34:45.394" v="8145"/>
          <ac:spMkLst>
            <pc:docMk/>
            <pc:sldMk cId="3670063856" sldId="310"/>
            <ac:spMk id="11" creationId="{2C61293E-6EBE-43EF-A52C-9BEBFD7679D4}"/>
          </ac:spMkLst>
        </pc:spChg>
        <pc:spChg chg="del">
          <ac:chgData name="caio gasparine" userId="d64b9547b6890537" providerId="LiveId" clId="{346AAD1A-4EAD-4E2B-B463-2B61EBEAFE8F}" dt="2023-02-22T14:34:45.394" v="8145"/>
          <ac:spMkLst>
            <pc:docMk/>
            <pc:sldMk cId="3670063856" sldId="310"/>
            <ac:spMk id="13" creationId="{21540236-BFD5-4A9D-8840-4703E7F7682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A363F7-C352-49EA-96FB-91A8ACB07EEC}" type="datetimeFigureOut">
              <a:rPr lang="en-CA" smtClean="0"/>
              <a:t>2023/02/22</a:t>
            </a:fld>
            <a:endParaRPr lang="en-C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E6F610-B8FC-40B2-A801-9C9105E78F82}" type="slidenum">
              <a:rPr lang="en-CA" smtClean="0"/>
              <a:t>‹#›</a:t>
            </a:fld>
            <a:endParaRPr lang="en-CA"/>
          </a:p>
        </p:txBody>
      </p:sp>
    </p:spTree>
    <p:extLst>
      <p:ext uri="{BB962C8B-B14F-4D97-AF65-F5344CB8AC3E}">
        <p14:creationId xmlns:p14="http://schemas.microsoft.com/office/powerpoint/2010/main" val="371314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A47CB-2B92-4861-8F02-885C94C7325E}" type="datetimeFigureOut">
              <a:rPr lang="en-CA" smtClean="0"/>
              <a:t>2023/02/22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A63E2-5353-4278-B0D5-AF92E4C4B190}" type="slidenum">
              <a:rPr lang="en-CA" smtClean="0"/>
              <a:t>‹#›</a:t>
            </a:fld>
            <a:endParaRPr lang="en-CA"/>
          </a:p>
        </p:txBody>
      </p:sp>
    </p:spTree>
    <p:extLst>
      <p:ext uri="{BB962C8B-B14F-4D97-AF65-F5344CB8AC3E}">
        <p14:creationId xmlns:p14="http://schemas.microsoft.com/office/powerpoint/2010/main" val="1139516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4145F15A-EC82-4ED5-9666-5B56321A1D64}" type="datetimeFigureOut">
              <a:rPr lang="en-CA" smtClean="0"/>
              <a:t>2023/02/22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256050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145F15A-EC82-4ED5-9666-5B56321A1D64}" type="datetimeFigureOut">
              <a:rPr lang="en-CA" smtClean="0"/>
              <a:t>2023/02/22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15092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145F15A-EC82-4ED5-9666-5B56321A1D64}" type="datetimeFigureOut">
              <a:rPr lang="en-CA" smtClean="0"/>
              <a:t>2023/02/22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1368679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145F15A-EC82-4ED5-9666-5B56321A1D64}" type="datetimeFigureOut">
              <a:rPr lang="en-CA" smtClean="0"/>
              <a:t>2023/02/22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417835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45F15A-EC82-4ED5-9666-5B56321A1D64}" type="datetimeFigureOut">
              <a:rPr lang="en-CA" smtClean="0"/>
              <a:t>2023/02/22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110716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4145F15A-EC82-4ED5-9666-5B56321A1D64}" type="datetimeFigureOut">
              <a:rPr lang="en-CA" smtClean="0"/>
              <a:t>2023/02/22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199766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145F15A-EC82-4ED5-9666-5B56321A1D64}" type="datetimeFigureOut">
              <a:rPr lang="en-CA" smtClean="0"/>
              <a:t>2023/02/22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43414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4145F15A-EC82-4ED5-9666-5B56321A1D64}" type="datetimeFigureOut">
              <a:rPr lang="en-CA" smtClean="0"/>
              <a:t>2023/02/22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20720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45F15A-EC82-4ED5-9666-5B56321A1D64}" type="datetimeFigureOut">
              <a:rPr lang="en-CA" smtClean="0"/>
              <a:t>2023/02/22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2184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45F15A-EC82-4ED5-9666-5B56321A1D64}" type="datetimeFigureOut">
              <a:rPr lang="en-CA" smtClean="0"/>
              <a:t>2023/02/22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28027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45F15A-EC82-4ED5-9666-5B56321A1D64}" type="datetimeFigureOut">
              <a:rPr lang="en-CA" smtClean="0"/>
              <a:t>2023/02/22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86229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5F15A-EC82-4ED5-9666-5B56321A1D64}" type="datetimeFigureOut">
              <a:rPr lang="en-CA" smtClean="0"/>
              <a:t>2023/02/22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A7531-F66A-4EB2-A3B4-2F14432D9634}" type="slidenum">
              <a:rPr lang="en-CA" smtClean="0"/>
              <a:t>‹#›</a:t>
            </a:fld>
            <a:endParaRPr lang="en-CA"/>
          </a:p>
        </p:txBody>
      </p:sp>
    </p:spTree>
    <p:extLst>
      <p:ext uri="{BB962C8B-B14F-4D97-AF65-F5344CB8AC3E}">
        <p14:creationId xmlns:p14="http://schemas.microsoft.com/office/powerpoint/2010/main" val="850777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hyperlink" Target="https://data.torontopolice.on.ca/pages/major-crime-indicators" TargetMode="External"/><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hyperlink" Target="mailto:Fabio.maia82@gmail.com" TargetMode="External"/><Relationship Id="rId3" Type="http://schemas.openxmlformats.org/officeDocument/2006/relationships/hyperlink" Target="https://www.linkedin.com/in/caiogasparine/" TargetMode="External"/><Relationship Id="rId7" Type="http://schemas.openxmlformats.org/officeDocument/2006/relationships/hyperlink" Target="https://www.linkedin.com/in/fabiomsq/" TargetMode="External"/><Relationship Id="rId2" Type="http://schemas.openxmlformats.org/officeDocument/2006/relationships/hyperlink" Target="mailto:Yilan_Illdian@hotmail.com" TargetMode="External"/><Relationship Id="rId1" Type="http://schemas.openxmlformats.org/officeDocument/2006/relationships/slideLayout" Target="../slideLayouts/slideLayout1.xml"/><Relationship Id="rId6" Type="http://schemas.openxmlformats.org/officeDocument/2006/relationships/hyperlink" Target="mailto:mawoliv@gmail.com" TargetMode="External"/><Relationship Id="rId11" Type="http://schemas.openxmlformats.org/officeDocument/2006/relationships/image" Target="../media/image32.png"/><Relationship Id="rId5" Type="http://schemas.openxmlformats.org/officeDocument/2006/relationships/hyperlink" Target="https://www.linkedin.com/in/olivier-mawaba-sangam-46a973108/" TargetMode="External"/><Relationship Id="rId10" Type="http://schemas.openxmlformats.org/officeDocument/2006/relationships/image" Target="../media/image31.jpeg"/><Relationship Id="rId4" Type="http://schemas.openxmlformats.org/officeDocument/2006/relationships/hyperlink" Target="mailto:caiogasparine@gmail.com" TargetMode="External"/><Relationship Id="rId9"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hyperlink" Target="https://learn.microsoft.com/en-us/power-bi/fundamentals/videos" TargetMode="External"/><Relationship Id="rId3" Type="http://schemas.openxmlformats.org/officeDocument/2006/relationships/hyperlink" Target="https://data.torontopolice.on.ca/" TargetMode="External"/><Relationship Id="rId7" Type="http://schemas.openxmlformats.org/officeDocument/2006/relationships/hyperlink" Target="https://learn.microsoft.com/en-us/azure/machine-learning/" TargetMode="External"/><Relationship Id="rId2" Type="http://schemas.openxmlformats.org/officeDocument/2006/relationships/image" Target="../media/image37.jpeg"/><Relationship Id="rId1" Type="http://schemas.openxmlformats.org/officeDocument/2006/relationships/slideLayout" Target="../slideLayouts/slideLayout1.xml"/><Relationship Id="rId6" Type="http://schemas.openxmlformats.org/officeDocument/2006/relationships/hyperlink" Target="https://learn.microsoft.com/en-us/azure/data-factory/" TargetMode="External"/><Relationship Id="rId5" Type="http://schemas.openxmlformats.org/officeDocument/2006/relationships/hyperlink" Target="https://learn.microsoft.com/en-us/azure/storage/blobs/storage-blobs-introduction" TargetMode="External"/><Relationship Id="rId4" Type="http://schemas.openxmlformats.org/officeDocument/2006/relationships/hyperlink" Target="https://data.torontopolice.on.ca/datasets/TorontoPS::major-crime-indicators-1/about" TargetMode="External"/><Relationship Id="rId9" Type="http://schemas.openxmlformats.org/officeDocument/2006/relationships/hyperlink" Target="https://learn.microsoft.com/en-us/azure/architecture/icons/"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ata.torontopolice.on.ca/"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ata.torontopolice.on.ca/pages/major-crime-indicator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data.torontopolice.on.ca/datasets/TorontoPS::major-crime-indicators-1/abou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60355-58BC-887A-A255-37B126F016AB}"/>
              </a:ext>
            </a:extLst>
          </p:cNvPr>
          <p:cNvSpPr txBox="1"/>
          <p:nvPr/>
        </p:nvSpPr>
        <p:spPr>
          <a:xfrm>
            <a:off x="99874" y="889843"/>
            <a:ext cx="6094520" cy="5078313"/>
          </a:xfrm>
          <a:prstGeom prst="rect">
            <a:avLst/>
          </a:prstGeom>
          <a:noFill/>
        </p:spPr>
        <p:txBody>
          <a:bodyPr wrap="square">
            <a:spAutoFit/>
          </a:bodyPr>
          <a:lstStyle/>
          <a:p>
            <a:pPr algn="l"/>
            <a:r>
              <a:rPr lang="en-CA" sz="1800" b="1" i="0" dirty="0">
                <a:solidFill>
                  <a:srgbClr val="2D3B45"/>
                </a:solidFill>
                <a:effectLst/>
                <a:latin typeface="Lato Extended"/>
              </a:rPr>
              <a:t>How to develop code for the project:</a:t>
            </a:r>
            <a:endParaRPr lang="en-CA" b="0" i="0" dirty="0">
              <a:solidFill>
                <a:srgbClr val="2D3B45"/>
              </a:solidFill>
              <a:effectLst/>
              <a:latin typeface="Lato Extended"/>
            </a:endParaRPr>
          </a:p>
          <a:p>
            <a:pPr algn="l">
              <a:buFont typeface="Arial" panose="020B0604020202020204" pitchFamily="34" charset="0"/>
              <a:buChar char="•"/>
            </a:pPr>
            <a:r>
              <a:rPr lang="en-CA" b="0" i="0" dirty="0">
                <a:solidFill>
                  <a:srgbClr val="2D3B45"/>
                </a:solidFill>
                <a:effectLst/>
                <a:latin typeface="Lato Extended"/>
              </a:rPr>
              <a:t>Put your code into a </a:t>
            </a:r>
            <a:r>
              <a:rPr lang="en-CA" b="0" i="0" dirty="0" err="1">
                <a:solidFill>
                  <a:srgbClr val="2D3B45"/>
                </a:solidFill>
                <a:effectLst/>
                <a:latin typeface="Lato Extended"/>
              </a:rPr>
              <a:t>Jupyter</a:t>
            </a:r>
            <a:r>
              <a:rPr lang="en-CA" b="0" i="0" dirty="0">
                <a:solidFill>
                  <a:srgbClr val="2D3B45"/>
                </a:solidFill>
                <a:effectLst/>
                <a:latin typeface="Lato Extended"/>
              </a:rPr>
              <a:t> Notebook and keep the output of each cell as part of notebook. </a:t>
            </a:r>
          </a:p>
          <a:p>
            <a:pPr algn="l">
              <a:buFont typeface="Arial" panose="020B0604020202020204" pitchFamily="34" charset="0"/>
              <a:buChar char="•"/>
            </a:pPr>
            <a:r>
              <a:rPr lang="en-CA" b="0" i="0" dirty="0">
                <a:solidFill>
                  <a:srgbClr val="2D3B45"/>
                </a:solidFill>
                <a:effectLst/>
                <a:latin typeface="Lato Extended"/>
              </a:rPr>
              <a:t>You also need to prepare a power point presentation with below slides:</a:t>
            </a:r>
          </a:p>
          <a:p>
            <a:pPr algn="l"/>
            <a:r>
              <a:rPr lang="en-CA" b="0" i="0" dirty="0">
                <a:solidFill>
                  <a:srgbClr val="2D3B45"/>
                </a:solidFill>
                <a:effectLst/>
                <a:latin typeface="Lato Extended"/>
              </a:rPr>
              <a:t>1-Introduction/Background (Optional)</a:t>
            </a:r>
          </a:p>
          <a:p>
            <a:pPr algn="l"/>
            <a:r>
              <a:rPr lang="en-CA" b="0" i="0" dirty="0">
                <a:solidFill>
                  <a:srgbClr val="2D3B45"/>
                </a:solidFill>
                <a:effectLst/>
                <a:latin typeface="Lato Extended"/>
              </a:rPr>
              <a:t>2- Problem statement or project aim/objectives</a:t>
            </a:r>
          </a:p>
          <a:p>
            <a:pPr algn="l"/>
            <a:r>
              <a:rPr lang="en-CA" b="0" i="0" dirty="0">
                <a:solidFill>
                  <a:srgbClr val="2D3B45"/>
                </a:solidFill>
                <a:effectLst/>
                <a:latin typeface="Lato Extended"/>
              </a:rPr>
              <a:t>2-Methodology</a:t>
            </a:r>
          </a:p>
          <a:p>
            <a:pPr algn="l"/>
            <a:r>
              <a:rPr lang="en-CA" b="0" i="0" dirty="0">
                <a:solidFill>
                  <a:srgbClr val="2D3B45"/>
                </a:solidFill>
                <a:effectLst/>
                <a:latin typeface="Lato Extended"/>
              </a:rPr>
              <a:t>3- Results &amp; Discussion</a:t>
            </a:r>
          </a:p>
          <a:p>
            <a:pPr algn="l"/>
            <a:r>
              <a:rPr lang="en-CA" b="0" i="0" dirty="0">
                <a:solidFill>
                  <a:srgbClr val="2D3B45"/>
                </a:solidFill>
                <a:effectLst/>
                <a:latin typeface="Lato Extended"/>
              </a:rPr>
              <a:t>4- Challenges during execution</a:t>
            </a:r>
          </a:p>
          <a:p>
            <a:pPr algn="l"/>
            <a:r>
              <a:rPr lang="en-CA" b="0" i="0" dirty="0">
                <a:solidFill>
                  <a:srgbClr val="2D3B45"/>
                </a:solidFill>
                <a:effectLst/>
                <a:latin typeface="Lato Extended"/>
              </a:rPr>
              <a:t>5- Lesson learnt</a:t>
            </a:r>
          </a:p>
          <a:p>
            <a:pPr algn="l"/>
            <a:r>
              <a:rPr lang="en-CA" b="0" i="0" dirty="0">
                <a:solidFill>
                  <a:srgbClr val="2D3B45"/>
                </a:solidFill>
                <a:effectLst/>
                <a:latin typeface="Lato Extended"/>
              </a:rPr>
              <a:t>If you are not willing to present your work during the live class, you are more than welcome to record a short 7-15 minutes YouTube video of your work (voice of at least one person is required on video, but face is optional), otherwise you will lose 5% mark. You should submit the link to the recorded video in the beginning cell of your Notebook.</a:t>
            </a:r>
          </a:p>
        </p:txBody>
      </p:sp>
      <p:sp>
        <p:nvSpPr>
          <p:cNvPr id="5" name="TextBox 4">
            <a:extLst>
              <a:ext uri="{FF2B5EF4-FFF2-40B4-BE49-F238E27FC236}">
                <a16:creationId xmlns:a16="http://schemas.microsoft.com/office/drawing/2014/main" id="{7DE256C4-87A9-12B7-65EB-065127D20B5C}"/>
              </a:ext>
            </a:extLst>
          </p:cNvPr>
          <p:cNvSpPr txBox="1"/>
          <p:nvPr/>
        </p:nvSpPr>
        <p:spPr>
          <a:xfrm>
            <a:off x="6097480" y="1166841"/>
            <a:ext cx="6094520" cy="4524315"/>
          </a:xfrm>
          <a:prstGeom prst="rect">
            <a:avLst/>
          </a:prstGeom>
          <a:noFill/>
        </p:spPr>
        <p:txBody>
          <a:bodyPr wrap="square">
            <a:spAutoFit/>
          </a:bodyPr>
          <a:lstStyle/>
          <a:p>
            <a:pPr algn="l"/>
            <a:r>
              <a:rPr lang="en-CA" sz="1800" b="1" i="0" dirty="0">
                <a:solidFill>
                  <a:srgbClr val="2D3B45"/>
                </a:solidFill>
                <a:effectLst/>
                <a:latin typeface="Lato Extended"/>
              </a:rPr>
              <a:t>Submission:</a:t>
            </a:r>
            <a:endParaRPr lang="en-CA" b="0" i="0" dirty="0">
              <a:solidFill>
                <a:srgbClr val="2D3B45"/>
              </a:solidFill>
              <a:effectLst/>
              <a:latin typeface="Lato Extended"/>
            </a:endParaRPr>
          </a:p>
          <a:p>
            <a:pPr algn="l">
              <a:buFont typeface="Arial" panose="020B0604020202020204" pitchFamily="34" charset="0"/>
              <a:buChar char="•"/>
            </a:pPr>
            <a:r>
              <a:rPr lang="en-CA" b="0" i="0" dirty="0">
                <a:solidFill>
                  <a:srgbClr val="2D3B45"/>
                </a:solidFill>
                <a:effectLst/>
                <a:latin typeface="Lato Extended"/>
              </a:rPr>
              <a:t>Create project folder in Google Drive  or GitHub repo to host your code and documents</a:t>
            </a:r>
          </a:p>
          <a:p>
            <a:pPr algn="l">
              <a:buFont typeface="Arial" panose="020B0604020202020204" pitchFamily="34" charset="0"/>
              <a:buChar char="•"/>
            </a:pPr>
            <a:r>
              <a:rPr lang="en-CA" b="0" i="0" dirty="0">
                <a:solidFill>
                  <a:srgbClr val="2D3B45"/>
                </a:solidFill>
                <a:effectLst/>
                <a:latin typeface="Lato Extended"/>
              </a:rPr>
              <a:t>Upload your PDF version and also PPT version of your presentation to the project folder</a:t>
            </a:r>
          </a:p>
          <a:p>
            <a:pPr algn="l">
              <a:buFont typeface="Arial" panose="020B0604020202020204" pitchFamily="34" charset="0"/>
              <a:buChar char="•"/>
            </a:pPr>
            <a:r>
              <a:rPr lang="en-CA" b="0" i="0" dirty="0">
                <a:solidFill>
                  <a:srgbClr val="2D3B45"/>
                </a:solidFill>
                <a:effectLst/>
                <a:latin typeface="Lato Extended"/>
              </a:rPr>
              <a:t>Make sure names of all students are in the title slide</a:t>
            </a:r>
          </a:p>
          <a:p>
            <a:pPr algn="l">
              <a:buFont typeface="Arial" panose="020B0604020202020204" pitchFamily="34" charset="0"/>
              <a:buChar char="•"/>
            </a:pPr>
            <a:r>
              <a:rPr lang="en-CA" b="0" i="0" dirty="0">
                <a:solidFill>
                  <a:srgbClr val="2D3B45"/>
                </a:solidFill>
                <a:effectLst/>
                <a:latin typeface="Lato Extended"/>
              </a:rPr>
              <a:t>Create a text file in your project folder and store the YouTube video link in there</a:t>
            </a:r>
          </a:p>
          <a:p>
            <a:pPr algn="l">
              <a:buFont typeface="Arial" panose="020B0604020202020204" pitchFamily="34" charset="0"/>
              <a:buChar char="•"/>
            </a:pPr>
            <a:r>
              <a:rPr lang="en-CA" b="0" i="0" dirty="0">
                <a:solidFill>
                  <a:srgbClr val="2D3B45"/>
                </a:solidFill>
                <a:effectLst/>
                <a:latin typeface="Lato Extended"/>
              </a:rPr>
              <a:t>Upload your Python notebook or copy your </a:t>
            </a:r>
            <a:r>
              <a:rPr lang="en-CA" b="0" i="0" dirty="0" err="1">
                <a:solidFill>
                  <a:srgbClr val="2D3B45"/>
                </a:solidFill>
                <a:effectLst/>
                <a:latin typeface="Lato Extended"/>
              </a:rPr>
              <a:t>Colab</a:t>
            </a:r>
            <a:r>
              <a:rPr lang="en-CA" b="0" i="0" dirty="0">
                <a:solidFill>
                  <a:srgbClr val="2D3B45"/>
                </a:solidFill>
                <a:effectLst/>
                <a:latin typeface="Lato Extended"/>
              </a:rPr>
              <a:t> Notebook to project folder</a:t>
            </a:r>
          </a:p>
          <a:p>
            <a:pPr marL="742950" lvl="1" indent="-285750" algn="l">
              <a:buFont typeface="Arial" panose="020B0604020202020204" pitchFamily="34" charset="0"/>
              <a:buChar char="•"/>
            </a:pPr>
            <a:r>
              <a:rPr lang="en-CA" b="0" i="0" dirty="0">
                <a:solidFill>
                  <a:srgbClr val="2D3B45"/>
                </a:solidFill>
                <a:effectLst/>
                <a:latin typeface="Lato Extended"/>
              </a:rPr>
              <a:t>Make sure you have clear comments on each cell. </a:t>
            </a:r>
          </a:p>
          <a:p>
            <a:pPr algn="l">
              <a:buFont typeface="Arial" panose="020B0604020202020204" pitchFamily="34" charset="0"/>
              <a:buChar char="•"/>
            </a:pPr>
            <a:r>
              <a:rPr lang="en-CA" b="0" i="0" dirty="0">
                <a:solidFill>
                  <a:srgbClr val="2D3B45"/>
                </a:solidFill>
                <a:effectLst/>
                <a:latin typeface="Lato Extended"/>
              </a:rPr>
              <a:t>Finally, Submit the URL to your project folder as part of your project submission (</a:t>
            </a:r>
            <a:r>
              <a:rPr lang="en-CA" b="1" i="0" dirty="0">
                <a:solidFill>
                  <a:srgbClr val="2D3B45"/>
                </a:solidFill>
                <a:effectLst/>
                <a:latin typeface="Lato Extended"/>
              </a:rPr>
              <a:t>only one student needs to submit per team</a:t>
            </a:r>
            <a:r>
              <a:rPr lang="en-CA" b="0" i="0" dirty="0">
                <a:solidFill>
                  <a:srgbClr val="2D3B45"/>
                </a:solidFill>
                <a:effectLst/>
                <a:latin typeface="Lato Extended"/>
              </a:rPr>
              <a:t>).</a:t>
            </a:r>
          </a:p>
          <a:p>
            <a:pPr marL="742950" lvl="1" indent="-285750" algn="l">
              <a:buFont typeface="Arial" panose="020B0604020202020204" pitchFamily="34" charset="0"/>
              <a:buChar char="•"/>
            </a:pPr>
            <a:r>
              <a:rPr lang="en-CA" b="0" i="0" dirty="0">
                <a:solidFill>
                  <a:srgbClr val="2D3B45"/>
                </a:solidFill>
                <a:effectLst/>
                <a:latin typeface="Lato Extended"/>
              </a:rPr>
              <a:t>Make sure your Google Drive Folder is shared with </a:t>
            </a:r>
            <a:r>
              <a:rPr lang="en-CA" b="0" i="0" dirty="0" err="1">
                <a:solidFill>
                  <a:srgbClr val="2D3B45"/>
                </a:solidFill>
                <a:effectLst/>
                <a:latin typeface="Lato Extended"/>
              </a:rPr>
              <a:t>Saeid</a:t>
            </a:r>
            <a:r>
              <a:rPr lang="en-CA" b="0" i="0" dirty="0">
                <a:solidFill>
                  <a:srgbClr val="2D3B45"/>
                </a:solidFill>
                <a:effectLst/>
                <a:latin typeface="Lato Extended"/>
              </a:rPr>
              <a:t>, Ashish and Sean</a:t>
            </a:r>
          </a:p>
        </p:txBody>
      </p:sp>
    </p:spTree>
    <p:extLst>
      <p:ext uri="{BB962C8B-B14F-4D97-AF65-F5344CB8AC3E}">
        <p14:creationId xmlns:p14="http://schemas.microsoft.com/office/powerpoint/2010/main" val="132648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emale HRPS officers march at the 2019 Ottawa Memorial">
            <a:extLst>
              <a:ext uri="{FF2B5EF4-FFF2-40B4-BE49-F238E27FC236}">
                <a16:creationId xmlns:a16="http://schemas.microsoft.com/office/drawing/2014/main" id="{272C6804-C1F6-71AD-7533-8E0E2E68C4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76" r="449" b="1"/>
          <a:stretch/>
        </p:blipFill>
        <p:spPr bwMode="auto">
          <a:xfrm>
            <a:off x="-1" y="10"/>
            <a:ext cx="12228129" cy="4666928"/>
          </a:xfrm>
          <a:prstGeom prst="rect">
            <a:avLst/>
          </a:pr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034" name="Freeform: Shape 103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037" name="Freeform: Shape 103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4C90A9F0-D277-818B-D4E1-24FA71730123}"/>
              </a:ext>
            </a:extLst>
          </p:cNvPr>
          <p:cNvSpPr txBox="1"/>
          <p:nvPr/>
        </p:nvSpPr>
        <p:spPr>
          <a:xfrm>
            <a:off x="804672" y="4551037"/>
            <a:ext cx="5021782" cy="1509931"/>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cap="none" spc="0" normalizeH="0" baseline="0" noProof="0" dirty="0">
                <a:ln>
                  <a:noFill/>
                </a:ln>
                <a:solidFill>
                  <a:srgbClr val="022A56"/>
                </a:solidFill>
                <a:effectLst/>
                <a:uLnTx/>
                <a:uFillTx/>
                <a:latin typeface="Segoe UI" panose="020B0502040204020203" pitchFamily="34" charset="0"/>
                <a:ea typeface="+mj-ea"/>
                <a:cs typeface="Segoe UI" panose="020B0502040204020203" pitchFamily="34" charset="0"/>
              </a:rPr>
              <a:t>Solution Scope</a:t>
            </a:r>
          </a:p>
        </p:txBody>
      </p:sp>
      <p:sp>
        <p:nvSpPr>
          <p:cNvPr id="5" name="TextBox 4">
            <a:extLst>
              <a:ext uri="{FF2B5EF4-FFF2-40B4-BE49-F238E27FC236}">
                <a16:creationId xmlns:a16="http://schemas.microsoft.com/office/drawing/2014/main" id="{8DD0735B-F51D-CEA2-39CF-FD79C31842DE}"/>
              </a:ext>
            </a:extLst>
          </p:cNvPr>
          <p:cNvSpPr txBox="1"/>
          <p:nvPr/>
        </p:nvSpPr>
        <p:spPr>
          <a:xfrm>
            <a:off x="4847209" y="4596002"/>
            <a:ext cx="7131728" cy="1420004"/>
          </a:xfrm>
          <a:prstGeom prst="rect">
            <a:avLst/>
          </a:prstGeom>
        </p:spPr>
        <p:txBody>
          <a:bodyPr vert="horz" wrap="square" lIns="91440" tIns="45720" rIns="91440" bIns="45720" rtlCol="0" anchor="ctr">
            <a:spAutoFit/>
          </a:bodyPr>
          <a:lstStyle/>
          <a:p>
            <a:pPr marR="0" lvl="0" fontAlgn="auto">
              <a:lnSpc>
                <a:spcPct val="150000"/>
              </a:lnSpc>
              <a:spcBef>
                <a:spcPts val="0"/>
              </a:spcBef>
              <a:spcAft>
                <a:spcPts val="600"/>
              </a:spcAft>
              <a:buClrTx/>
              <a:buSzTx/>
              <a:tabLst/>
              <a:defRPr/>
            </a:pPr>
            <a:r>
              <a:rPr kumimoji="0" lang="en-US" sz="20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Develop a solution to address the problem (1) and (2) and give possible alternatives to the problem, based on the historical data analysis.</a:t>
            </a:r>
          </a:p>
        </p:txBody>
      </p:sp>
      <p:sp>
        <p:nvSpPr>
          <p:cNvPr id="7" name="TextBox 6">
            <a:extLst>
              <a:ext uri="{FF2B5EF4-FFF2-40B4-BE49-F238E27FC236}">
                <a16:creationId xmlns:a16="http://schemas.microsoft.com/office/drawing/2014/main" id="{F7ADAFD0-D859-7AD4-C88E-58342CE116E6}"/>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PROBLEM STATEMENT</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C9D17283-6194-6DFB-8CBD-41BD1D1FEB0C}"/>
              </a:ext>
            </a:extLst>
          </p:cNvPr>
          <p:cNvSpPr/>
          <p:nvPr/>
        </p:nvSpPr>
        <p:spPr>
          <a:xfrm flipV="1">
            <a:off x="896151" y="5768560"/>
            <a:ext cx="3223087" cy="45719"/>
          </a:xfrm>
          <a:custGeom>
            <a:avLst/>
            <a:gdLst>
              <a:gd name="connsiteX0" fmla="*/ 0 w 3223087"/>
              <a:gd name="connsiteY0" fmla="*/ 0 h 45719"/>
              <a:gd name="connsiteX1" fmla="*/ 580156 w 3223087"/>
              <a:gd name="connsiteY1" fmla="*/ 0 h 45719"/>
              <a:gd name="connsiteX2" fmla="*/ 1160311 w 3223087"/>
              <a:gd name="connsiteY2" fmla="*/ 0 h 45719"/>
              <a:gd name="connsiteX3" fmla="*/ 1869390 w 3223087"/>
              <a:gd name="connsiteY3" fmla="*/ 0 h 45719"/>
              <a:gd name="connsiteX4" fmla="*/ 2546239 w 3223087"/>
              <a:gd name="connsiteY4" fmla="*/ 0 h 45719"/>
              <a:gd name="connsiteX5" fmla="*/ 3223087 w 3223087"/>
              <a:gd name="connsiteY5" fmla="*/ 0 h 45719"/>
              <a:gd name="connsiteX6" fmla="*/ 3223087 w 3223087"/>
              <a:gd name="connsiteY6" fmla="*/ 45719 h 45719"/>
              <a:gd name="connsiteX7" fmla="*/ 2514008 w 3223087"/>
              <a:gd name="connsiteY7" fmla="*/ 45719 h 45719"/>
              <a:gd name="connsiteX8" fmla="*/ 1966083 w 3223087"/>
              <a:gd name="connsiteY8" fmla="*/ 45719 h 45719"/>
              <a:gd name="connsiteX9" fmla="*/ 1385927 w 3223087"/>
              <a:gd name="connsiteY9" fmla="*/ 45719 h 45719"/>
              <a:gd name="connsiteX10" fmla="*/ 676848 w 3223087"/>
              <a:gd name="connsiteY10" fmla="*/ 45719 h 45719"/>
              <a:gd name="connsiteX11" fmla="*/ 0 w 3223087"/>
              <a:gd name="connsiteY11" fmla="*/ 45719 h 45719"/>
              <a:gd name="connsiteX12" fmla="*/ 0 w 3223087"/>
              <a:gd name="connsiteY1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3087" h="45719" fill="none" extrusionOk="0">
                <a:moveTo>
                  <a:pt x="0" y="0"/>
                </a:moveTo>
                <a:cubicBezTo>
                  <a:pt x="173048" y="18591"/>
                  <a:pt x="348064" y="25396"/>
                  <a:pt x="580156" y="0"/>
                </a:cubicBezTo>
                <a:cubicBezTo>
                  <a:pt x="812248" y="-25396"/>
                  <a:pt x="916001" y="14241"/>
                  <a:pt x="1160311" y="0"/>
                </a:cubicBezTo>
                <a:cubicBezTo>
                  <a:pt x="1404621" y="-14241"/>
                  <a:pt x="1552271" y="4659"/>
                  <a:pt x="1869390" y="0"/>
                </a:cubicBezTo>
                <a:cubicBezTo>
                  <a:pt x="2186509" y="-4659"/>
                  <a:pt x="2295556" y="-22722"/>
                  <a:pt x="2546239" y="0"/>
                </a:cubicBezTo>
                <a:cubicBezTo>
                  <a:pt x="2796922" y="22722"/>
                  <a:pt x="2999979" y="-25469"/>
                  <a:pt x="3223087" y="0"/>
                </a:cubicBezTo>
                <a:cubicBezTo>
                  <a:pt x="3221086" y="13207"/>
                  <a:pt x="3222000" y="28756"/>
                  <a:pt x="3223087" y="45719"/>
                </a:cubicBezTo>
                <a:cubicBezTo>
                  <a:pt x="3027837" y="17824"/>
                  <a:pt x="2783819" y="12280"/>
                  <a:pt x="2514008" y="45719"/>
                </a:cubicBezTo>
                <a:cubicBezTo>
                  <a:pt x="2244197" y="79158"/>
                  <a:pt x="2076049" y="25821"/>
                  <a:pt x="1966083" y="45719"/>
                </a:cubicBezTo>
                <a:cubicBezTo>
                  <a:pt x="1856117" y="65617"/>
                  <a:pt x="1614388" y="46740"/>
                  <a:pt x="1385927" y="45719"/>
                </a:cubicBezTo>
                <a:cubicBezTo>
                  <a:pt x="1157466" y="44698"/>
                  <a:pt x="863254" y="53291"/>
                  <a:pt x="676848" y="45719"/>
                </a:cubicBezTo>
                <a:cubicBezTo>
                  <a:pt x="490442" y="38147"/>
                  <a:pt x="259304" y="22154"/>
                  <a:pt x="0" y="45719"/>
                </a:cubicBezTo>
                <a:cubicBezTo>
                  <a:pt x="-1813" y="33571"/>
                  <a:pt x="1412" y="22845"/>
                  <a:pt x="0" y="0"/>
                </a:cubicBezTo>
                <a:close/>
              </a:path>
              <a:path w="3223087" h="45719" stroke="0" extrusionOk="0">
                <a:moveTo>
                  <a:pt x="0" y="0"/>
                </a:moveTo>
                <a:cubicBezTo>
                  <a:pt x="236018" y="3166"/>
                  <a:pt x="491219" y="18521"/>
                  <a:pt x="676848" y="0"/>
                </a:cubicBezTo>
                <a:cubicBezTo>
                  <a:pt x="862477" y="-18521"/>
                  <a:pt x="1076062" y="15405"/>
                  <a:pt x="1321466" y="0"/>
                </a:cubicBezTo>
                <a:cubicBezTo>
                  <a:pt x="1566870" y="-15405"/>
                  <a:pt x="1607081" y="-5802"/>
                  <a:pt x="1869390" y="0"/>
                </a:cubicBezTo>
                <a:cubicBezTo>
                  <a:pt x="2131699" y="5802"/>
                  <a:pt x="2432133" y="19838"/>
                  <a:pt x="2578470" y="0"/>
                </a:cubicBezTo>
                <a:cubicBezTo>
                  <a:pt x="2724807" y="-19838"/>
                  <a:pt x="2920983" y="21973"/>
                  <a:pt x="3223087" y="0"/>
                </a:cubicBezTo>
                <a:cubicBezTo>
                  <a:pt x="3224635" y="16548"/>
                  <a:pt x="3222144" y="32682"/>
                  <a:pt x="3223087" y="45719"/>
                </a:cubicBezTo>
                <a:cubicBezTo>
                  <a:pt x="2898222" y="74805"/>
                  <a:pt x="2838069" y="66012"/>
                  <a:pt x="2514008" y="45719"/>
                </a:cubicBezTo>
                <a:cubicBezTo>
                  <a:pt x="2189947" y="25426"/>
                  <a:pt x="2237473" y="43528"/>
                  <a:pt x="1966083" y="45719"/>
                </a:cubicBezTo>
                <a:cubicBezTo>
                  <a:pt x="1694693" y="47910"/>
                  <a:pt x="1519342" y="17988"/>
                  <a:pt x="1385927" y="45719"/>
                </a:cubicBezTo>
                <a:cubicBezTo>
                  <a:pt x="1252512" y="73450"/>
                  <a:pt x="926211" y="59254"/>
                  <a:pt x="805772" y="45719"/>
                </a:cubicBezTo>
                <a:cubicBezTo>
                  <a:pt x="685333" y="32184"/>
                  <a:pt x="268384" y="71341"/>
                  <a:pt x="0" y="45719"/>
                </a:cubicBezTo>
                <a:cubicBezTo>
                  <a:pt x="-1605" y="32836"/>
                  <a:pt x="154" y="2257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67813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5297762" y="329184"/>
            <a:ext cx="6251110" cy="17830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solidFill>
                  <a:srgbClr val="022A56"/>
                </a:solidFill>
                <a:latin typeface="Segoe UI" panose="020B0502040204020203" pitchFamily="34" charset="0"/>
                <a:ea typeface="+mj-ea"/>
                <a:cs typeface="Segoe UI" panose="020B0502040204020203" pitchFamily="34" charset="0"/>
              </a:rPr>
              <a:t>Assumptions</a:t>
            </a:r>
          </a:p>
        </p:txBody>
      </p:sp>
      <p:pic>
        <p:nvPicPr>
          <p:cNvPr id="7" name="Picture 6" descr="Digital financial graph">
            <a:extLst>
              <a:ext uri="{FF2B5EF4-FFF2-40B4-BE49-F238E27FC236}">
                <a16:creationId xmlns:a16="http://schemas.microsoft.com/office/drawing/2014/main" id="{176A6D70-54C6-6A87-AF6E-803E4DF17592}"/>
              </a:ext>
            </a:extLst>
          </p:cNvPr>
          <p:cNvPicPr>
            <a:picLocks noChangeAspect="1"/>
          </p:cNvPicPr>
          <p:nvPr/>
        </p:nvPicPr>
        <p:blipFill rotWithShape="1">
          <a:blip r:embed="rId2"/>
          <a:srcRect l="38543" r="2325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 name="TextBox 4">
            <a:extLst>
              <a:ext uri="{FF2B5EF4-FFF2-40B4-BE49-F238E27FC236}">
                <a16:creationId xmlns:a16="http://schemas.microsoft.com/office/drawing/2014/main" id="{8DD0735B-F51D-CEA2-39CF-FD79C31842DE}"/>
              </a:ext>
            </a:extLst>
          </p:cNvPr>
          <p:cNvSpPr txBox="1"/>
          <p:nvPr/>
        </p:nvSpPr>
        <p:spPr>
          <a:xfrm>
            <a:off x="4776186" y="2706624"/>
            <a:ext cx="7415814" cy="4151376"/>
          </a:xfrm>
          <a:prstGeom prst="rect">
            <a:avLst/>
          </a:prstGeom>
        </p:spPr>
        <p:txBody>
          <a:bodyPr vert="horz" lIns="91440" tIns="45720" rIns="91440" bIns="45720" rtlCol="0">
            <a:normAutofit/>
          </a:bodyPr>
          <a:lstStyle/>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Real Time </a:t>
            </a:r>
            <a:r>
              <a:rPr lang="en-US" b="1" dirty="0">
                <a:solidFill>
                  <a:srgbClr val="022A56"/>
                </a:solidFill>
                <a:latin typeface="Segoe UI" panose="020B0502040204020203" pitchFamily="34" charset="0"/>
                <a:cs typeface="Segoe UI" panose="020B0502040204020203" pitchFamily="34" charset="0"/>
              </a:rPr>
              <a:t>OR</a:t>
            </a:r>
            <a:r>
              <a:rPr lang="en-US" dirty="0">
                <a:solidFill>
                  <a:srgbClr val="022A56"/>
                </a:solidFill>
                <a:latin typeface="Segoe UI" panose="020B0502040204020203" pitchFamily="34" charset="0"/>
                <a:cs typeface="Segoe UI" panose="020B0502040204020203" pitchFamily="34" charset="0"/>
              </a:rPr>
              <a:t> Near Real-Time Solution</a:t>
            </a:r>
          </a:p>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The enterprise solution architecture must consider automatic </a:t>
            </a:r>
            <a:r>
              <a:rPr lang="en-US" b="1" dirty="0">
                <a:solidFill>
                  <a:srgbClr val="022A56"/>
                </a:solidFill>
                <a:latin typeface="Segoe UI" panose="020B0502040204020203" pitchFamily="34" charset="0"/>
                <a:cs typeface="Segoe UI" panose="020B0502040204020203" pitchFamily="34" charset="0"/>
              </a:rPr>
              <a:t>data ingestion </a:t>
            </a:r>
            <a:r>
              <a:rPr lang="en-US" dirty="0">
                <a:solidFill>
                  <a:srgbClr val="022A56"/>
                </a:solidFill>
                <a:latin typeface="Segoe UI" panose="020B0502040204020203" pitchFamily="34" charset="0"/>
                <a:cs typeface="Segoe UI" panose="020B0502040204020203" pitchFamily="34" charset="0"/>
              </a:rPr>
              <a:t>(and be prepared to scale in an RT/NRT data scenario)</a:t>
            </a:r>
          </a:p>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Complete solution (</a:t>
            </a:r>
            <a:r>
              <a:rPr lang="en-US" i="1" dirty="0">
                <a:solidFill>
                  <a:srgbClr val="022A56"/>
                </a:solidFill>
                <a:latin typeface="Segoe UI" panose="020B0502040204020203" pitchFamily="34" charset="0"/>
                <a:cs typeface="Segoe UI" panose="020B0502040204020203" pitchFamily="34" charset="0"/>
              </a:rPr>
              <a:t>End-2-End</a:t>
            </a:r>
            <a:r>
              <a:rPr lang="en-US" dirty="0">
                <a:solidFill>
                  <a:srgbClr val="022A56"/>
                </a:solidFill>
                <a:latin typeface="Segoe UI" panose="020B0502040204020203" pitchFamily="34" charset="0"/>
                <a:cs typeface="Segoe UI" panose="020B0502040204020203" pitchFamily="34" charset="0"/>
              </a:rPr>
              <a:t>), considering the ML model and training + enterprise cloud architecture for future implementation.</a:t>
            </a:r>
          </a:p>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Utilization of the current Microsoft </a:t>
            </a:r>
            <a:r>
              <a:rPr lang="en-US" b="1" dirty="0">
                <a:solidFill>
                  <a:srgbClr val="022A56"/>
                </a:solidFill>
                <a:latin typeface="Segoe UI" panose="020B0502040204020203" pitchFamily="34" charset="0"/>
                <a:cs typeface="Segoe UI" panose="020B0502040204020203" pitchFamily="34" charset="0"/>
              </a:rPr>
              <a:t>Azure</a:t>
            </a:r>
            <a:r>
              <a:rPr lang="en-US" dirty="0">
                <a:solidFill>
                  <a:srgbClr val="022A56"/>
                </a:solidFill>
                <a:latin typeface="Segoe UI" panose="020B0502040204020203" pitchFamily="34" charset="0"/>
                <a:cs typeface="Segoe UI" panose="020B0502040204020203" pitchFamily="34" charset="0"/>
              </a:rPr>
              <a:t> infra</a:t>
            </a:r>
          </a:p>
        </p:txBody>
      </p:sp>
      <p:sp>
        <p:nvSpPr>
          <p:cNvPr id="2" name="TextBox 1">
            <a:extLst>
              <a:ext uri="{FF2B5EF4-FFF2-40B4-BE49-F238E27FC236}">
                <a16:creationId xmlns:a16="http://schemas.microsoft.com/office/drawing/2014/main" id="{0D7D04B0-5085-3465-7586-9AAF37FB3D7F}"/>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PROBLEM STATEMENT</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48AD918-E538-A80F-26F1-6399AE3591A4}"/>
              </a:ext>
            </a:extLst>
          </p:cNvPr>
          <p:cNvSpPr/>
          <p:nvPr/>
        </p:nvSpPr>
        <p:spPr>
          <a:xfrm>
            <a:off x="5432640" y="2157982"/>
            <a:ext cx="3649216" cy="45719"/>
          </a:xfrm>
          <a:custGeom>
            <a:avLst/>
            <a:gdLst>
              <a:gd name="connsiteX0" fmla="*/ 0 w 3649216"/>
              <a:gd name="connsiteY0" fmla="*/ 0 h 45719"/>
              <a:gd name="connsiteX1" fmla="*/ 681187 w 3649216"/>
              <a:gd name="connsiteY1" fmla="*/ 0 h 45719"/>
              <a:gd name="connsiteX2" fmla="*/ 1325882 w 3649216"/>
              <a:gd name="connsiteY2" fmla="*/ 0 h 45719"/>
              <a:gd name="connsiteX3" fmla="*/ 1897592 w 3649216"/>
              <a:gd name="connsiteY3" fmla="*/ 0 h 45719"/>
              <a:gd name="connsiteX4" fmla="*/ 2469303 w 3649216"/>
              <a:gd name="connsiteY4" fmla="*/ 0 h 45719"/>
              <a:gd name="connsiteX5" fmla="*/ 3041013 w 3649216"/>
              <a:gd name="connsiteY5" fmla="*/ 0 h 45719"/>
              <a:gd name="connsiteX6" fmla="*/ 3649216 w 3649216"/>
              <a:gd name="connsiteY6" fmla="*/ 0 h 45719"/>
              <a:gd name="connsiteX7" fmla="*/ 3649216 w 3649216"/>
              <a:gd name="connsiteY7" fmla="*/ 45719 h 45719"/>
              <a:gd name="connsiteX8" fmla="*/ 2968029 w 3649216"/>
              <a:gd name="connsiteY8" fmla="*/ 45719 h 45719"/>
              <a:gd name="connsiteX9" fmla="*/ 2323334 w 3649216"/>
              <a:gd name="connsiteY9" fmla="*/ 45719 h 45719"/>
              <a:gd name="connsiteX10" fmla="*/ 1824608 w 3649216"/>
              <a:gd name="connsiteY10" fmla="*/ 45719 h 45719"/>
              <a:gd name="connsiteX11" fmla="*/ 1216405 w 3649216"/>
              <a:gd name="connsiteY11" fmla="*/ 45719 h 45719"/>
              <a:gd name="connsiteX12" fmla="*/ 717679 w 3649216"/>
              <a:gd name="connsiteY12" fmla="*/ 45719 h 45719"/>
              <a:gd name="connsiteX13" fmla="*/ 0 w 3649216"/>
              <a:gd name="connsiteY13" fmla="*/ 45719 h 45719"/>
              <a:gd name="connsiteX14" fmla="*/ 0 w 3649216"/>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49216" h="45719" fill="none" extrusionOk="0">
                <a:moveTo>
                  <a:pt x="0" y="0"/>
                </a:moveTo>
                <a:cubicBezTo>
                  <a:pt x="195603" y="22845"/>
                  <a:pt x="475032" y="2746"/>
                  <a:pt x="681187" y="0"/>
                </a:cubicBezTo>
                <a:cubicBezTo>
                  <a:pt x="887342" y="-2746"/>
                  <a:pt x="1158098" y="4427"/>
                  <a:pt x="1325882" y="0"/>
                </a:cubicBezTo>
                <a:cubicBezTo>
                  <a:pt x="1493667" y="-4427"/>
                  <a:pt x="1638432" y="13808"/>
                  <a:pt x="1897592" y="0"/>
                </a:cubicBezTo>
                <a:cubicBezTo>
                  <a:pt x="2156752" y="-13808"/>
                  <a:pt x="2334041" y="7862"/>
                  <a:pt x="2469303" y="0"/>
                </a:cubicBezTo>
                <a:cubicBezTo>
                  <a:pt x="2604565" y="-7862"/>
                  <a:pt x="2773941" y="-25827"/>
                  <a:pt x="3041013" y="0"/>
                </a:cubicBezTo>
                <a:cubicBezTo>
                  <a:pt x="3308085" y="25827"/>
                  <a:pt x="3393172" y="-22764"/>
                  <a:pt x="3649216" y="0"/>
                </a:cubicBezTo>
                <a:cubicBezTo>
                  <a:pt x="3647633" y="15170"/>
                  <a:pt x="3650526" y="24105"/>
                  <a:pt x="3649216" y="45719"/>
                </a:cubicBezTo>
                <a:cubicBezTo>
                  <a:pt x="3433685" y="18749"/>
                  <a:pt x="3184859" y="59586"/>
                  <a:pt x="2968029" y="45719"/>
                </a:cubicBezTo>
                <a:cubicBezTo>
                  <a:pt x="2751199" y="31852"/>
                  <a:pt x="2611709" y="69985"/>
                  <a:pt x="2323334" y="45719"/>
                </a:cubicBezTo>
                <a:cubicBezTo>
                  <a:pt x="2034960" y="21453"/>
                  <a:pt x="2051836" y="38780"/>
                  <a:pt x="1824608" y="45719"/>
                </a:cubicBezTo>
                <a:cubicBezTo>
                  <a:pt x="1597380" y="52658"/>
                  <a:pt x="1454108" y="55354"/>
                  <a:pt x="1216405" y="45719"/>
                </a:cubicBezTo>
                <a:cubicBezTo>
                  <a:pt x="978702" y="36084"/>
                  <a:pt x="902440" y="64658"/>
                  <a:pt x="717679" y="45719"/>
                </a:cubicBezTo>
                <a:cubicBezTo>
                  <a:pt x="532918" y="26780"/>
                  <a:pt x="187712" y="31513"/>
                  <a:pt x="0" y="45719"/>
                </a:cubicBezTo>
                <a:cubicBezTo>
                  <a:pt x="-2207" y="23575"/>
                  <a:pt x="-221" y="10683"/>
                  <a:pt x="0" y="0"/>
                </a:cubicBezTo>
                <a:close/>
              </a:path>
              <a:path w="3649216" h="45719" stroke="0" extrusionOk="0">
                <a:moveTo>
                  <a:pt x="0" y="0"/>
                </a:moveTo>
                <a:cubicBezTo>
                  <a:pt x="281385" y="9989"/>
                  <a:pt x="328559" y="449"/>
                  <a:pt x="644695" y="0"/>
                </a:cubicBezTo>
                <a:cubicBezTo>
                  <a:pt x="960831" y="-449"/>
                  <a:pt x="1116132" y="12712"/>
                  <a:pt x="1252897" y="0"/>
                </a:cubicBezTo>
                <a:cubicBezTo>
                  <a:pt x="1389662" y="-12712"/>
                  <a:pt x="1525039" y="7261"/>
                  <a:pt x="1751624" y="0"/>
                </a:cubicBezTo>
                <a:cubicBezTo>
                  <a:pt x="1978209" y="-7261"/>
                  <a:pt x="2218568" y="-2128"/>
                  <a:pt x="2432811" y="0"/>
                </a:cubicBezTo>
                <a:cubicBezTo>
                  <a:pt x="2647054" y="2128"/>
                  <a:pt x="2820377" y="7640"/>
                  <a:pt x="2931537" y="0"/>
                </a:cubicBezTo>
                <a:cubicBezTo>
                  <a:pt x="3042697" y="-7640"/>
                  <a:pt x="3367416" y="-35412"/>
                  <a:pt x="3649216" y="0"/>
                </a:cubicBezTo>
                <a:cubicBezTo>
                  <a:pt x="3650472" y="13902"/>
                  <a:pt x="3648731" y="25874"/>
                  <a:pt x="3649216" y="45719"/>
                </a:cubicBezTo>
                <a:cubicBezTo>
                  <a:pt x="3440891" y="64466"/>
                  <a:pt x="3302218" y="49381"/>
                  <a:pt x="2968029" y="45719"/>
                </a:cubicBezTo>
                <a:cubicBezTo>
                  <a:pt x="2633840" y="42057"/>
                  <a:pt x="2577698" y="26482"/>
                  <a:pt x="2432811" y="45719"/>
                </a:cubicBezTo>
                <a:cubicBezTo>
                  <a:pt x="2287924" y="64956"/>
                  <a:pt x="2035220" y="53995"/>
                  <a:pt x="1897592" y="45719"/>
                </a:cubicBezTo>
                <a:cubicBezTo>
                  <a:pt x="1759964" y="37443"/>
                  <a:pt x="1555511" y="24780"/>
                  <a:pt x="1398866" y="45719"/>
                </a:cubicBezTo>
                <a:cubicBezTo>
                  <a:pt x="1242221" y="66658"/>
                  <a:pt x="1052301" y="40918"/>
                  <a:pt x="717679" y="45719"/>
                </a:cubicBezTo>
                <a:cubicBezTo>
                  <a:pt x="383057" y="50520"/>
                  <a:pt x="316393" y="42567"/>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7006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4C90A9F0-D277-818B-D4E1-24FA71730123}"/>
              </a:ext>
            </a:extLst>
          </p:cNvPr>
          <p:cNvSpPr txBox="1"/>
          <p:nvPr/>
        </p:nvSpPr>
        <p:spPr>
          <a:xfrm>
            <a:off x="5297762" y="552943"/>
            <a:ext cx="6251110" cy="178308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4800" b="1" dirty="0">
                <a:solidFill>
                  <a:srgbClr val="022A56"/>
                </a:solidFill>
                <a:latin typeface="Segoe UI" panose="020B0502040204020203" pitchFamily="34" charset="0"/>
                <a:cs typeface="Segoe UI" panose="020B0502040204020203" pitchFamily="34" charset="0"/>
              </a:rPr>
              <a:t>Methodology</a:t>
            </a:r>
            <a:endParaRPr kumimoji="0" lang="en-US" sz="48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endParaRPr>
          </a:p>
        </p:txBody>
      </p:sp>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5122" name="Picture 2" descr="Training on Research Methodology - Data Management and Analysis | Devimpact  Institute">
            <a:extLst>
              <a:ext uri="{FF2B5EF4-FFF2-40B4-BE49-F238E27FC236}">
                <a16:creationId xmlns:a16="http://schemas.microsoft.com/office/drawing/2014/main" id="{0087F212-C664-239D-1D60-C2FE0EC4AD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953" r="21067" b="4264"/>
          <a:stretch/>
        </p:blipFill>
        <p:spPr bwMode="auto">
          <a:xfrm>
            <a:off x="363651" y="1508132"/>
            <a:ext cx="4573020" cy="3841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2DDEE8-7715-8F0A-A8BD-AD0F84AE1498}"/>
              </a:ext>
            </a:extLst>
          </p:cNvPr>
          <p:cNvSpPr txBox="1"/>
          <p:nvPr/>
        </p:nvSpPr>
        <p:spPr>
          <a:xfrm>
            <a:off x="5297762" y="2655918"/>
            <a:ext cx="6681174" cy="3728328"/>
          </a:xfrm>
          <a:prstGeom prst="rect">
            <a:avLst/>
          </a:prstGeom>
          <a:noFill/>
        </p:spPr>
        <p:txBody>
          <a:bodyPr wrap="square">
            <a:spAutoFit/>
          </a:bodyPr>
          <a:lstStyle/>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Big picture / Frame the problem </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Get the data / develop the pipeline</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Explore and visualize the data to gain insights</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Prepare the data for the ML algorithm </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Select a model and train it</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Fine-tune your model</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Present your solution</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Launch, monitor, and maintain your system (MLOps)</a:t>
            </a:r>
          </a:p>
        </p:txBody>
      </p:sp>
      <p:sp>
        <p:nvSpPr>
          <p:cNvPr id="6" name="TextBox 5">
            <a:extLst>
              <a:ext uri="{FF2B5EF4-FFF2-40B4-BE49-F238E27FC236}">
                <a16:creationId xmlns:a16="http://schemas.microsoft.com/office/drawing/2014/main" id="{90BABF5F-4F60-F2E3-0D8E-205C3F7AB4B4}"/>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73267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a:off x="112451" y="905371"/>
            <a:ext cx="6723355" cy="45719"/>
          </a:xfrm>
          <a:custGeom>
            <a:avLst/>
            <a:gdLst>
              <a:gd name="connsiteX0" fmla="*/ 0 w 6723355"/>
              <a:gd name="connsiteY0" fmla="*/ 0 h 45719"/>
              <a:gd name="connsiteX1" fmla="*/ 537868 w 6723355"/>
              <a:gd name="connsiteY1" fmla="*/ 0 h 45719"/>
              <a:gd name="connsiteX2" fmla="*/ 1210204 w 6723355"/>
              <a:gd name="connsiteY2" fmla="*/ 0 h 45719"/>
              <a:gd name="connsiteX3" fmla="*/ 1882539 w 6723355"/>
              <a:gd name="connsiteY3" fmla="*/ 0 h 45719"/>
              <a:gd name="connsiteX4" fmla="*/ 2554875 w 6723355"/>
              <a:gd name="connsiteY4" fmla="*/ 0 h 45719"/>
              <a:gd name="connsiteX5" fmla="*/ 3361678 w 6723355"/>
              <a:gd name="connsiteY5" fmla="*/ 0 h 45719"/>
              <a:gd name="connsiteX6" fmla="*/ 3966779 w 6723355"/>
              <a:gd name="connsiteY6" fmla="*/ 0 h 45719"/>
              <a:gd name="connsiteX7" fmla="*/ 4639115 w 6723355"/>
              <a:gd name="connsiteY7" fmla="*/ 0 h 45719"/>
              <a:gd name="connsiteX8" fmla="*/ 5445918 w 6723355"/>
              <a:gd name="connsiteY8" fmla="*/ 0 h 45719"/>
              <a:gd name="connsiteX9" fmla="*/ 6118253 w 6723355"/>
              <a:gd name="connsiteY9" fmla="*/ 0 h 45719"/>
              <a:gd name="connsiteX10" fmla="*/ 6723355 w 6723355"/>
              <a:gd name="connsiteY10" fmla="*/ 0 h 45719"/>
              <a:gd name="connsiteX11" fmla="*/ 6723355 w 6723355"/>
              <a:gd name="connsiteY11" fmla="*/ 45719 h 45719"/>
              <a:gd name="connsiteX12" fmla="*/ 5983786 w 6723355"/>
              <a:gd name="connsiteY12" fmla="*/ 45719 h 45719"/>
              <a:gd name="connsiteX13" fmla="*/ 5311450 w 6723355"/>
              <a:gd name="connsiteY13" fmla="*/ 45719 h 45719"/>
              <a:gd name="connsiteX14" fmla="*/ 4571881 w 6723355"/>
              <a:gd name="connsiteY14" fmla="*/ 45719 h 45719"/>
              <a:gd name="connsiteX15" fmla="*/ 3966779 w 6723355"/>
              <a:gd name="connsiteY15" fmla="*/ 45719 h 45719"/>
              <a:gd name="connsiteX16" fmla="*/ 3159977 w 6723355"/>
              <a:gd name="connsiteY16" fmla="*/ 45719 h 45719"/>
              <a:gd name="connsiteX17" fmla="*/ 2554875 w 6723355"/>
              <a:gd name="connsiteY17" fmla="*/ 45719 h 45719"/>
              <a:gd name="connsiteX18" fmla="*/ 1748072 w 6723355"/>
              <a:gd name="connsiteY18" fmla="*/ 45719 h 45719"/>
              <a:gd name="connsiteX19" fmla="*/ 1075737 w 6723355"/>
              <a:gd name="connsiteY19" fmla="*/ 45719 h 45719"/>
              <a:gd name="connsiteX20" fmla="*/ 0 w 6723355"/>
              <a:gd name="connsiteY20" fmla="*/ 45719 h 45719"/>
              <a:gd name="connsiteX21" fmla="*/ 0 w 6723355"/>
              <a:gd name="connsiteY21"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23355" h="45719" fill="none" extrusionOk="0">
                <a:moveTo>
                  <a:pt x="0" y="0"/>
                </a:moveTo>
                <a:cubicBezTo>
                  <a:pt x="133735" y="-14962"/>
                  <a:pt x="352485" y="9005"/>
                  <a:pt x="537868" y="0"/>
                </a:cubicBezTo>
                <a:cubicBezTo>
                  <a:pt x="723251" y="-9005"/>
                  <a:pt x="1064431" y="31122"/>
                  <a:pt x="1210204" y="0"/>
                </a:cubicBezTo>
                <a:cubicBezTo>
                  <a:pt x="1355977" y="-31122"/>
                  <a:pt x="1646398" y="20206"/>
                  <a:pt x="1882539" y="0"/>
                </a:cubicBezTo>
                <a:cubicBezTo>
                  <a:pt x="2118680" y="-20206"/>
                  <a:pt x="2330242" y="11001"/>
                  <a:pt x="2554875" y="0"/>
                </a:cubicBezTo>
                <a:cubicBezTo>
                  <a:pt x="2779508" y="-11001"/>
                  <a:pt x="3175041" y="30975"/>
                  <a:pt x="3361678" y="0"/>
                </a:cubicBezTo>
                <a:cubicBezTo>
                  <a:pt x="3548315" y="-30975"/>
                  <a:pt x="3749664" y="20480"/>
                  <a:pt x="3966779" y="0"/>
                </a:cubicBezTo>
                <a:cubicBezTo>
                  <a:pt x="4183894" y="-20480"/>
                  <a:pt x="4392312" y="27999"/>
                  <a:pt x="4639115" y="0"/>
                </a:cubicBezTo>
                <a:cubicBezTo>
                  <a:pt x="4885918" y="-27999"/>
                  <a:pt x="5099005" y="11517"/>
                  <a:pt x="5445918" y="0"/>
                </a:cubicBezTo>
                <a:cubicBezTo>
                  <a:pt x="5792831" y="-11517"/>
                  <a:pt x="5910249" y="24815"/>
                  <a:pt x="6118253" y="0"/>
                </a:cubicBezTo>
                <a:cubicBezTo>
                  <a:pt x="6326258" y="-24815"/>
                  <a:pt x="6563795" y="-5962"/>
                  <a:pt x="6723355" y="0"/>
                </a:cubicBezTo>
                <a:cubicBezTo>
                  <a:pt x="6725234" y="19958"/>
                  <a:pt x="6722991" y="28596"/>
                  <a:pt x="6723355" y="45719"/>
                </a:cubicBezTo>
                <a:cubicBezTo>
                  <a:pt x="6401892" y="19381"/>
                  <a:pt x="6278965" y="19472"/>
                  <a:pt x="5983786" y="45719"/>
                </a:cubicBezTo>
                <a:cubicBezTo>
                  <a:pt x="5688607" y="71966"/>
                  <a:pt x="5600831" y="17482"/>
                  <a:pt x="5311450" y="45719"/>
                </a:cubicBezTo>
                <a:cubicBezTo>
                  <a:pt x="5022069" y="73956"/>
                  <a:pt x="4750426" y="25677"/>
                  <a:pt x="4571881" y="45719"/>
                </a:cubicBezTo>
                <a:cubicBezTo>
                  <a:pt x="4393336" y="65761"/>
                  <a:pt x="4151548" y="71044"/>
                  <a:pt x="3966779" y="45719"/>
                </a:cubicBezTo>
                <a:cubicBezTo>
                  <a:pt x="3782010" y="20394"/>
                  <a:pt x="3513389" y="59579"/>
                  <a:pt x="3159977" y="45719"/>
                </a:cubicBezTo>
                <a:cubicBezTo>
                  <a:pt x="2806565" y="31859"/>
                  <a:pt x="2796323" y="28398"/>
                  <a:pt x="2554875" y="45719"/>
                </a:cubicBezTo>
                <a:cubicBezTo>
                  <a:pt x="2313427" y="63040"/>
                  <a:pt x="2010364" y="69376"/>
                  <a:pt x="1748072" y="45719"/>
                </a:cubicBezTo>
                <a:cubicBezTo>
                  <a:pt x="1485780" y="22062"/>
                  <a:pt x="1370919" y="62028"/>
                  <a:pt x="1075737" y="45719"/>
                </a:cubicBezTo>
                <a:cubicBezTo>
                  <a:pt x="780555" y="29410"/>
                  <a:pt x="341826" y="89401"/>
                  <a:pt x="0" y="45719"/>
                </a:cubicBezTo>
                <a:cubicBezTo>
                  <a:pt x="569" y="31336"/>
                  <a:pt x="-326" y="9897"/>
                  <a:pt x="0" y="0"/>
                </a:cubicBezTo>
                <a:close/>
              </a:path>
              <a:path w="6723355" h="45719" stroke="0" extrusionOk="0">
                <a:moveTo>
                  <a:pt x="0" y="0"/>
                </a:moveTo>
                <a:cubicBezTo>
                  <a:pt x="289423" y="8393"/>
                  <a:pt x="517580" y="3254"/>
                  <a:pt x="739569" y="0"/>
                </a:cubicBezTo>
                <a:cubicBezTo>
                  <a:pt x="961558" y="-3254"/>
                  <a:pt x="1268211" y="15466"/>
                  <a:pt x="1411905" y="0"/>
                </a:cubicBezTo>
                <a:cubicBezTo>
                  <a:pt x="1555599" y="-15466"/>
                  <a:pt x="1736409" y="-19887"/>
                  <a:pt x="1882539" y="0"/>
                </a:cubicBezTo>
                <a:cubicBezTo>
                  <a:pt x="2028669" y="19887"/>
                  <a:pt x="2382350" y="-35617"/>
                  <a:pt x="2689342" y="0"/>
                </a:cubicBezTo>
                <a:cubicBezTo>
                  <a:pt x="2996334" y="35617"/>
                  <a:pt x="2953009" y="-6090"/>
                  <a:pt x="3159977" y="0"/>
                </a:cubicBezTo>
                <a:cubicBezTo>
                  <a:pt x="3366946" y="6090"/>
                  <a:pt x="3528725" y="-5172"/>
                  <a:pt x="3697845" y="0"/>
                </a:cubicBezTo>
                <a:cubicBezTo>
                  <a:pt x="3866965" y="5172"/>
                  <a:pt x="4263090" y="39260"/>
                  <a:pt x="4504648" y="0"/>
                </a:cubicBezTo>
                <a:cubicBezTo>
                  <a:pt x="4746206" y="-39260"/>
                  <a:pt x="5071151" y="-29009"/>
                  <a:pt x="5311450" y="0"/>
                </a:cubicBezTo>
                <a:cubicBezTo>
                  <a:pt x="5551749" y="29009"/>
                  <a:pt x="5630723" y="-14932"/>
                  <a:pt x="5849319" y="0"/>
                </a:cubicBezTo>
                <a:cubicBezTo>
                  <a:pt x="6067915" y="14932"/>
                  <a:pt x="6315778" y="-22991"/>
                  <a:pt x="6723355" y="0"/>
                </a:cubicBezTo>
                <a:cubicBezTo>
                  <a:pt x="6722690" y="18071"/>
                  <a:pt x="6724339" y="34816"/>
                  <a:pt x="6723355" y="45719"/>
                </a:cubicBezTo>
                <a:cubicBezTo>
                  <a:pt x="6573240" y="72307"/>
                  <a:pt x="6286702" y="59579"/>
                  <a:pt x="5983786" y="45719"/>
                </a:cubicBezTo>
                <a:cubicBezTo>
                  <a:pt x="5680870" y="31859"/>
                  <a:pt x="5615157" y="61494"/>
                  <a:pt x="5378684" y="45719"/>
                </a:cubicBezTo>
                <a:cubicBezTo>
                  <a:pt x="5142211" y="29944"/>
                  <a:pt x="5109458" y="45139"/>
                  <a:pt x="4840816" y="45719"/>
                </a:cubicBezTo>
                <a:cubicBezTo>
                  <a:pt x="4572174" y="46299"/>
                  <a:pt x="4387062" y="73289"/>
                  <a:pt x="4235714" y="45719"/>
                </a:cubicBezTo>
                <a:cubicBezTo>
                  <a:pt x="4084366" y="18149"/>
                  <a:pt x="3693588" y="43820"/>
                  <a:pt x="3496145" y="45719"/>
                </a:cubicBezTo>
                <a:cubicBezTo>
                  <a:pt x="3298702" y="47618"/>
                  <a:pt x="3037745" y="66027"/>
                  <a:pt x="2756576" y="45719"/>
                </a:cubicBezTo>
                <a:cubicBezTo>
                  <a:pt x="2475407" y="25411"/>
                  <a:pt x="2345731" y="29616"/>
                  <a:pt x="2218707" y="45719"/>
                </a:cubicBezTo>
                <a:cubicBezTo>
                  <a:pt x="2091683" y="61822"/>
                  <a:pt x="1842555" y="23337"/>
                  <a:pt x="1748072" y="45719"/>
                </a:cubicBezTo>
                <a:cubicBezTo>
                  <a:pt x="1653590" y="68101"/>
                  <a:pt x="1267724" y="12720"/>
                  <a:pt x="1008503" y="45719"/>
                </a:cubicBezTo>
                <a:cubicBezTo>
                  <a:pt x="749282" y="78718"/>
                  <a:pt x="484466" y="55378"/>
                  <a:pt x="0" y="45719"/>
                </a:cubicBezTo>
                <a:cubicBezTo>
                  <a:pt x="-2092" y="31840"/>
                  <a:pt x="-2098" y="16264"/>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4"/>
            <a:ext cx="11940466" cy="85218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1. Big picture / Frame the problem</a:t>
            </a:r>
          </a:p>
        </p:txBody>
      </p:sp>
      <p:sp>
        <p:nvSpPr>
          <p:cNvPr id="2" name="TextBox 1">
            <a:extLst>
              <a:ext uri="{FF2B5EF4-FFF2-40B4-BE49-F238E27FC236}">
                <a16:creationId xmlns:a16="http://schemas.microsoft.com/office/drawing/2014/main" id="{FEAA4926-6289-3B37-104B-6F5B0084CF71}"/>
              </a:ext>
            </a:extLst>
          </p:cNvPr>
          <p:cNvSpPr txBox="1"/>
          <p:nvPr/>
        </p:nvSpPr>
        <p:spPr>
          <a:xfrm>
            <a:off x="640079" y="1606858"/>
            <a:ext cx="10794359" cy="4586709"/>
          </a:xfrm>
          <a:prstGeom prst="rect">
            <a:avLst/>
          </a:prstGeom>
        </p:spPr>
        <p:txBody>
          <a:bodyPr vert="horz" lIns="91440" tIns="45720" rIns="91440" bIns="45720" rtlCol="0">
            <a:normAutofit/>
          </a:bodyPr>
          <a:lstStyle/>
          <a:p>
            <a:pPr marL="457200" marR="0" lvl="0" indent="-457200" fontAlgn="auto">
              <a:lnSpc>
                <a:spcPct val="150000"/>
              </a:lnSpc>
              <a:spcBef>
                <a:spcPts val="0"/>
              </a:spcBef>
              <a:spcAft>
                <a:spcPts val="600"/>
              </a:spcAft>
              <a:buClrTx/>
              <a:buSzTx/>
              <a:buAutoNum type="arabicParenBoth"/>
              <a:tabLst/>
              <a:defRPr/>
            </a:pPr>
            <a:r>
              <a:rPr kumimoji="0" lang="en-US"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rPr>
              <a:t>identify what would be the probability of a new occurrence considering your geolocation.</a:t>
            </a:r>
          </a:p>
          <a:p>
            <a:pPr marR="0" lvl="0" fontAlgn="auto">
              <a:lnSpc>
                <a:spcPct val="150000"/>
              </a:lnSpc>
              <a:spcBef>
                <a:spcPts val="0"/>
              </a:spcBef>
              <a:spcAft>
                <a:spcPts val="600"/>
              </a:spcAft>
              <a:buClrTx/>
              <a:buSzTx/>
              <a:tabLst/>
              <a:defRPr/>
            </a:pPr>
            <a:r>
              <a:rPr lang="en-US" dirty="0">
                <a:solidFill>
                  <a:srgbClr val="00285D"/>
                </a:solidFill>
                <a:latin typeface="Segoe UI" panose="020B0502040204020203" pitchFamily="34" charset="0"/>
                <a:cs typeface="Segoe UI" panose="020B0502040204020203" pitchFamily="34" charset="0"/>
              </a:rPr>
              <a:t>Fields available: </a:t>
            </a:r>
          </a:p>
          <a:p>
            <a:pPr marL="800100" lvl="1" indent="-342900">
              <a:lnSpc>
                <a:spcPct val="150000"/>
              </a:lnSpc>
              <a:spcAft>
                <a:spcPts val="600"/>
              </a:spcAft>
              <a:buFont typeface="Arial" panose="020B0604020202020204" pitchFamily="34" charset="0"/>
              <a:buChar char="•"/>
              <a:defRPr/>
            </a:pPr>
            <a:r>
              <a:rPr lang="en-US" b="1" dirty="0">
                <a:solidFill>
                  <a:srgbClr val="00285D"/>
                </a:solidFill>
                <a:latin typeface="Segoe UI" panose="020B0502040204020203" pitchFamily="34" charset="0"/>
                <a:cs typeface="Segoe UI" panose="020B0502040204020203" pitchFamily="34" charset="0"/>
              </a:rPr>
              <a:t>Long + Lat </a:t>
            </a:r>
          </a:p>
          <a:p>
            <a:pPr marL="800100" lvl="1" indent="-342900">
              <a:lnSpc>
                <a:spcPct val="150000"/>
              </a:lnSpc>
              <a:spcAft>
                <a:spcPts val="600"/>
              </a:spcAft>
              <a:buFont typeface="Arial" panose="020B0604020202020204" pitchFamily="34" charset="0"/>
              <a:buChar char="•"/>
              <a:defRPr/>
            </a:pPr>
            <a:r>
              <a:rPr lang="en-US" b="1" dirty="0">
                <a:solidFill>
                  <a:srgbClr val="00285D"/>
                </a:solidFill>
                <a:latin typeface="Segoe UI" panose="020B0502040204020203" pitchFamily="34" charset="0"/>
                <a:cs typeface="Segoe UI" panose="020B0502040204020203" pitchFamily="34" charset="0"/>
              </a:rPr>
              <a:t>Location Type</a:t>
            </a:r>
          </a:p>
          <a:p>
            <a:pPr marL="800100" lvl="1" indent="-342900">
              <a:lnSpc>
                <a:spcPct val="150000"/>
              </a:lnSpc>
              <a:spcAft>
                <a:spcPts val="600"/>
              </a:spcAft>
              <a:buFont typeface="Arial" panose="020B0604020202020204" pitchFamily="34" charset="0"/>
              <a:buChar char="•"/>
              <a:defRPr/>
            </a:pPr>
            <a:r>
              <a:rPr lang="en-US" b="1" dirty="0">
                <a:solidFill>
                  <a:srgbClr val="00285D"/>
                </a:solidFill>
                <a:latin typeface="Segoe UI" panose="020B0502040204020203" pitchFamily="34" charset="0"/>
                <a:cs typeface="Segoe UI" panose="020B0502040204020203" pitchFamily="34" charset="0"/>
              </a:rPr>
              <a:t>Premises Type</a:t>
            </a:r>
          </a:p>
          <a:p>
            <a:pPr marL="800100" lvl="1" indent="-342900">
              <a:lnSpc>
                <a:spcPct val="150000"/>
              </a:lnSpc>
              <a:spcAft>
                <a:spcPts val="600"/>
              </a:spcAft>
              <a:buFont typeface="Arial" panose="020B0604020202020204" pitchFamily="34" charset="0"/>
              <a:buChar char="•"/>
              <a:defRPr/>
            </a:pPr>
            <a:r>
              <a:rPr lang="en-US" b="1" dirty="0" err="1">
                <a:solidFill>
                  <a:srgbClr val="00285D"/>
                </a:solidFill>
                <a:latin typeface="Segoe UI" panose="020B0502040204020203" pitchFamily="34" charset="0"/>
                <a:cs typeface="Segoe UI" panose="020B0502040204020203" pitchFamily="34" charset="0"/>
              </a:rPr>
              <a:t>Hood_ID</a:t>
            </a:r>
            <a:endParaRPr lang="en-US" b="1" dirty="0">
              <a:solidFill>
                <a:srgbClr val="00285D"/>
              </a:solidFill>
              <a:latin typeface="Segoe UI" panose="020B0502040204020203" pitchFamily="34" charset="0"/>
              <a:cs typeface="Segoe UI" panose="020B0502040204020203" pitchFamily="34" charset="0"/>
            </a:endParaRPr>
          </a:p>
          <a:p>
            <a:pPr marL="800100" lvl="1" indent="-342900">
              <a:lnSpc>
                <a:spcPct val="150000"/>
              </a:lnSpc>
              <a:spcAft>
                <a:spcPts val="600"/>
              </a:spcAft>
              <a:buFont typeface="Arial" panose="020B0604020202020204" pitchFamily="34" charset="0"/>
              <a:buChar char="•"/>
              <a:defRPr/>
            </a:pPr>
            <a:r>
              <a:rPr lang="en-US" b="1" dirty="0">
                <a:solidFill>
                  <a:srgbClr val="00285D"/>
                </a:solidFill>
                <a:latin typeface="Segoe UI" panose="020B0502040204020203" pitchFamily="34" charset="0"/>
                <a:cs typeface="Segoe UI" panose="020B0502040204020203" pitchFamily="34" charset="0"/>
              </a:rPr>
              <a:t>Neighborhood</a:t>
            </a:r>
          </a:p>
          <a:p>
            <a:pPr marR="0" lvl="0" fontAlgn="auto">
              <a:lnSpc>
                <a:spcPct val="150000"/>
              </a:lnSpc>
              <a:spcBef>
                <a:spcPts val="0"/>
              </a:spcBef>
              <a:spcAft>
                <a:spcPts val="600"/>
              </a:spcAft>
              <a:buClrTx/>
              <a:buSzTx/>
              <a:tabLst/>
              <a:defRPr/>
            </a:pPr>
            <a:r>
              <a:rPr lang="en-US" dirty="0">
                <a:solidFill>
                  <a:srgbClr val="00285D"/>
                </a:solidFill>
                <a:latin typeface="Segoe UI" panose="020B0502040204020203" pitchFamily="34" charset="0"/>
                <a:cs typeface="Segoe UI" panose="020B0502040204020203" pitchFamily="34" charset="0"/>
              </a:rPr>
              <a:t>(2) determine where would be the optimized location (clusters) for new police patrols based on the current crime rates and location. </a:t>
            </a:r>
            <a:r>
              <a:rPr lang="en-US" b="1" dirty="0">
                <a:solidFill>
                  <a:srgbClr val="00285D"/>
                </a:solidFill>
                <a:latin typeface="Segoe UI" panose="020B0502040204020203" pitchFamily="34" charset="0"/>
                <a:cs typeface="Segoe UI" panose="020B0502040204020203" pitchFamily="34" charset="0"/>
              </a:rPr>
              <a:t>&gt; </a:t>
            </a:r>
            <a:r>
              <a:rPr kumimoji="0" lang="en-US" b="1"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rPr>
              <a:t>Same fields + number of occurrences and critically </a:t>
            </a:r>
          </a:p>
          <a:p>
            <a:pPr marL="0" marR="0" lvl="0" indent="-228600" fontAlgn="auto">
              <a:lnSpc>
                <a:spcPct val="150000"/>
              </a:lnSpc>
              <a:spcBef>
                <a:spcPts val="0"/>
              </a:spcBef>
              <a:spcAft>
                <a:spcPts val="600"/>
              </a:spcAft>
              <a:buClrTx/>
              <a:buSzTx/>
              <a:buFont typeface="Arial" panose="020B0604020202020204" pitchFamily="34" charset="0"/>
              <a:buChar char="•"/>
              <a:tabLst/>
              <a:defRPr/>
            </a:pPr>
            <a:endParaRPr kumimoji="0" lang="en-US"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8892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a:off x="112451" y="905371"/>
            <a:ext cx="7202749" cy="45719"/>
          </a:xfrm>
          <a:custGeom>
            <a:avLst/>
            <a:gdLst>
              <a:gd name="connsiteX0" fmla="*/ 0 w 7202749"/>
              <a:gd name="connsiteY0" fmla="*/ 0 h 45719"/>
              <a:gd name="connsiteX1" fmla="*/ 726823 w 7202749"/>
              <a:gd name="connsiteY1" fmla="*/ 0 h 45719"/>
              <a:gd name="connsiteX2" fmla="*/ 1381618 w 7202749"/>
              <a:gd name="connsiteY2" fmla="*/ 0 h 45719"/>
              <a:gd name="connsiteX3" fmla="*/ 2180469 w 7202749"/>
              <a:gd name="connsiteY3" fmla="*/ 0 h 45719"/>
              <a:gd name="connsiteX4" fmla="*/ 2763236 w 7202749"/>
              <a:gd name="connsiteY4" fmla="*/ 0 h 45719"/>
              <a:gd name="connsiteX5" fmla="*/ 3418032 w 7202749"/>
              <a:gd name="connsiteY5" fmla="*/ 0 h 45719"/>
              <a:gd name="connsiteX6" fmla="*/ 4216882 w 7202749"/>
              <a:gd name="connsiteY6" fmla="*/ 0 h 45719"/>
              <a:gd name="connsiteX7" fmla="*/ 4871678 w 7202749"/>
              <a:gd name="connsiteY7" fmla="*/ 0 h 45719"/>
              <a:gd name="connsiteX8" fmla="*/ 5382418 w 7202749"/>
              <a:gd name="connsiteY8" fmla="*/ 0 h 45719"/>
              <a:gd name="connsiteX9" fmla="*/ 5965186 w 7202749"/>
              <a:gd name="connsiteY9" fmla="*/ 0 h 45719"/>
              <a:gd name="connsiteX10" fmla="*/ 6547954 w 7202749"/>
              <a:gd name="connsiteY10" fmla="*/ 0 h 45719"/>
              <a:gd name="connsiteX11" fmla="*/ 7202749 w 7202749"/>
              <a:gd name="connsiteY11" fmla="*/ 0 h 45719"/>
              <a:gd name="connsiteX12" fmla="*/ 7202749 w 7202749"/>
              <a:gd name="connsiteY12" fmla="*/ 45719 h 45719"/>
              <a:gd name="connsiteX13" fmla="*/ 6692009 w 7202749"/>
              <a:gd name="connsiteY13" fmla="*/ 45719 h 45719"/>
              <a:gd name="connsiteX14" fmla="*/ 5893158 w 7202749"/>
              <a:gd name="connsiteY14" fmla="*/ 45719 h 45719"/>
              <a:gd name="connsiteX15" fmla="*/ 5310390 w 7202749"/>
              <a:gd name="connsiteY15" fmla="*/ 45719 h 45719"/>
              <a:gd name="connsiteX16" fmla="*/ 4511540 w 7202749"/>
              <a:gd name="connsiteY16" fmla="*/ 45719 h 45719"/>
              <a:gd name="connsiteX17" fmla="*/ 3856745 w 7202749"/>
              <a:gd name="connsiteY17" fmla="*/ 45719 h 45719"/>
              <a:gd name="connsiteX18" fmla="*/ 3129922 w 7202749"/>
              <a:gd name="connsiteY18" fmla="*/ 45719 h 45719"/>
              <a:gd name="connsiteX19" fmla="*/ 2619181 w 7202749"/>
              <a:gd name="connsiteY19" fmla="*/ 45719 h 45719"/>
              <a:gd name="connsiteX20" fmla="*/ 2036414 w 7202749"/>
              <a:gd name="connsiteY20" fmla="*/ 45719 h 45719"/>
              <a:gd name="connsiteX21" fmla="*/ 1381618 w 7202749"/>
              <a:gd name="connsiteY21" fmla="*/ 45719 h 45719"/>
              <a:gd name="connsiteX22" fmla="*/ 942905 w 7202749"/>
              <a:gd name="connsiteY22" fmla="*/ 45719 h 45719"/>
              <a:gd name="connsiteX23" fmla="*/ 0 w 7202749"/>
              <a:gd name="connsiteY23" fmla="*/ 45719 h 45719"/>
              <a:gd name="connsiteX24" fmla="*/ 0 w 7202749"/>
              <a:gd name="connsiteY2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2749" h="45719" fill="none" extrusionOk="0">
                <a:moveTo>
                  <a:pt x="0" y="0"/>
                </a:moveTo>
                <a:cubicBezTo>
                  <a:pt x="252450" y="23842"/>
                  <a:pt x="513628" y="13001"/>
                  <a:pt x="726823" y="0"/>
                </a:cubicBezTo>
                <a:cubicBezTo>
                  <a:pt x="940018" y="-13001"/>
                  <a:pt x="1235188" y="-6713"/>
                  <a:pt x="1381618" y="0"/>
                </a:cubicBezTo>
                <a:cubicBezTo>
                  <a:pt x="1528048" y="6713"/>
                  <a:pt x="1995160" y="27280"/>
                  <a:pt x="2180469" y="0"/>
                </a:cubicBezTo>
                <a:cubicBezTo>
                  <a:pt x="2365778" y="-27280"/>
                  <a:pt x="2597048" y="23273"/>
                  <a:pt x="2763236" y="0"/>
                </a:cubicBezTo>
                <a:cubicBezTo>
                  <a:pt x="2929424" y="-23273"/>
                  <a:pt x="3178993" y="31228"/>
                  <a:pt x="3418032" y="0"/>
                </a:cubicBezTo>
                <a:cubicBezTo>
                  <a:pt x="3657071" y="-31228"/>
                  <a:pt x="3881921" y="24254"/>
                  <a:pt x="4216882" y="0"/>
                </a:cubicBezTo>
                <a:cubicBezTo>
                  <a:pt x="4551843" y="-24254"/>
                  <a:pt x="4711014" y="6305"/>
                  <a:pt x="4871678" y="0"/>
                </a:cubicBezTo>
                <a:cubicBezTo>
                  <a:pt x="5032342" y="-6305"/>
                  <a:pt x="5265380" y="-15446"/>
                  <a:pt x="5382418" y="0"/>
                </a:cubicBezTo>
                <a:cubicBezTo>
                  <a:pt x="5499456" y="15446"/>
                  <a:pt x="5805901" y="-26444"/>
                  <a:pt x="5965186" y="0"/>
                </a:cubicBezTo>
                <a:cubicBezTo>
                  <a:pt x="6124471" y="26444"/>
                  <a:pt x="6397550" y="-8785"/>
                  <a:pt x="6547954" y="0"/>
                </a:cubicBezTo>
                <a:cubicBezTo>
                  <a:pt x="6698358" y="8785"/>
                  <a:pt x="6960005" y="-19770"/>
                  <a:pt x="7202749" y="0"/>
                </a:cubicBezTo>
                <a:cubicBezTo>
                  <a:pt x="7203520" y="9332"/>
                  <a:pt x="7204144" y="35049"/>
                  <a:pt x="7202749" y="45719"/>
                </a:cubicBezTo>
                <a:cubicBezTo>
                  <a:pt x="6987808" y="62864"/>
                  <a:pt x="6802654" y="69835"/>
                  <a:pt x="6692009" y="45719"/>
                </a:cubicBezTo>
                <a:cubicBezTo>
                  <a:pt x="6581364" y="21603"/>
                  <a:pt x="6238747" y="81458"/>
                  <a:pt x="5893158" y="45719"/>
                </a:cubicBezTo>
                <a:cubicBezTo>
                  <a:pt x="5547569" y="9980"/>
                  <a:pt x="5529473" y="24938"/>
                  <a:pt x="5310390" y="45719"/>
                </a:cubicBezTo>
                <a:cubicBezTo>
                  <a:pt x="5091307" y="66500"/>
                  <a:pt x="4862648" y="37710"/>
                  <a:pt x="4511540" y="45719"/>
                </a:cubicBezTo>
                <a:cubicBezTo>
                  <a:pt x="4160432" y="53729"/>
                  <a:pt x="4081680" y="44797"/>
                  <a:pt x="3856745" y="45719"/>
                </a:cubicBezTo>
                <a:cubicBezTo>
                  <a:pt x="3631811" y="46641"/>
                  <a:pt x="3443941" y="27526"/>
                  <a:pt x="3129922" y="45719"/>
                </a:cubicBezTo>
                <a:cubicBezTo>
                  <a:pt x="2815903" y="63912"/>
                  <a:pt x="2806400" y="37323"/>
                  <a:pt x="2619181" y="45719"/>
                </a:cubicBezTo>
                <a:cubicBezTo>
                  <a:pt x="2431962" y="54115"/>
                  <a:pt x="2308709" y="30290"/>
                  <a:pt x="2036414" y="45719"/>
                </a:cubicBezTo>
                <a:cubicBezTo>
                  <a:pt x="1764119" y="61148"/>
                  <a:pt x="1696738" y="64021"/>
                  <a:pt x="1381618" y="45719"/>
                </a:cubicBezTo>
                <a:cubicBezTo>
                  <a:pt x="1066498" y="27417"/>
                  <a:pt x="1063985" y="33607"/>
                  <a:pt x="942905" y="45719"/>
                </a:cubicBezTo>
                <a:cubicBezTo>
                  <a:pt x="821825" y="57831"/>
                  <a:pt x="315654" y="82991"/>
                  <a:pt x="0" y="45719"/>
                </a:cubicBezTo>
                <a:cubicBezTo>
                  <a:pt x="2188" y="31144"/>
                  <a:pt x="-808" y="13579"/>
                  <a:pt x="0" y="0"/>
                </a:cubicBezTo>
                <a:close/>
              </a:path>
              <a:path w="7202749" h="45719" stroke="0" extrusionOk="0">
                <a:moveTo>
                  <a:pt x="0" y="0"/>
                </a:moveTo>
                <a:cubicBezTo>
                  <a:pt x="161934" y="34136"/>
                  <a:pt x="554015" y="-7137"/>
                  <a:pt x="726823" y="0"/>
                </a:cubicBezTo>
                <a:cubicBezTo>
                  <a:pt x="899631" y="7137"/>
                  <a:pt x="1216835" y="12589"/>
                  <a:pt x="1381618" y="0"/>
                </a:cubicBezTo>
                <a:cubicBezTo>
                  <a:pt x="1546401" y="-12589"/>
                  <a:pt x="1606051" y="10868"/>
                  <a:pt x="1820331" y="0"/>
                </a:cubicBezTo>
                <a:cubicBezTo>
                  <a:pt x="2034611" y="-10868"/>
                  <a:pt x="2414450" y="-38064"/>
                  <a:pt x="2619181" y="0"/>
                </a:cubicBezTo>
                <a:cubicBezTo>
                  <a:pt x="2823912" y="38064"/>
                  <a:pt x="2885141" y="4231"/>
                  <a:pt x="3057894" y="0"/>
                </a:cubicBezTo>
                <a:cubicBezTo>
                  <a:pt x="3230647" y="-4231"/>
                  <a:pt x="3454943" y="-8436"/>
                  <a:pt x="3568635" y="0"/>
                </a:cubicBezTo>
                <a:cubicBezTo>
                  <a:pt x="3682327" y="8436"/>
                  <a:pt x="4037820" y="37684"/>
                  <a:pt x="4367485" y="0"/>
                </a:cubicBezTo>
                <a:cubicBezTo>
                  <a:pt x="4697150" y="-37684"/>
                  <a:pt x="4874897" y="35698"/>
                  <a:pt x="5166335" y="0"/>
                </a:cubicBezTo>
                <a:cubicBezTo>
                  <a:pt x="5457773" y="-35698"/>
                  <a:pt x="5515384" y="12900"/>
                  <a:pt x="5677076" y="0"/>
                </a:cubicBezTo>
                <a:cubicBezTo>
                  <a:pt x="5838768" y="-12900"/>
                  <a:pt x="6012117" y="12090"/>
                  <a:pt x="6259844" y="0"/>
                </a:cubicBezTo>
                <a:cubicBezTo>
                  <a:pt x="6507571" y="-12090"/>
                  <a:pt x="6797952" y="-45910"/>
                  <a:pt x="7202749" y="0"/>
                </a:cubicBezTo>
                <a:cubicBezTo>
                  <a:pt x="7200847" y="10266"/>
                  <a:pt x="7204012" y="32523"/>
                  <a:pt x="7202749" y="45719"/>
                </a:cubicBezTo>
                <a:cubicBezTo>
                  <a:pt x="6952032" y="36423"/>
                  <a:pt x="6775722" y="55785"/>
                  <a:pt x="6619981" y="45719"/>
                </a:cubicBezTo>
                <a:cubicBezTo>
                  <a:pt x="6464240" y="35653"/>
                  <a:pt x="6296603" y="70427"/>
                  <a:pt x="6109241" y="45719"/>
                </a:cubicBezTo>
                <a:cubicBezTo>
                  <a:pt x="5921879" y="21011"/>
                  <a:pt x="5727145" y="58513"/>
                  <a:pt x="5526473" y="45719"/>
                </a:cubicBezTo>
                <a:cubicBezTo>
                  <a:pt x="5325801" y="32925"/>
                  <a:pt x="5049629" y="54403"/>
                  <a:pt x="4799650" y="45719"/>
                </a:cubicBezTo>
                <a:cubicBezTo>
                  <a:pt x="4549671" y="37035"/>
                  <a:pt x="4429712" y="11865"/>
                  <a:pt x="4072827" y="45719"/>
                </a:cubicBezTo>
                <a:cubicBezTo>
                  <a:pt x="3715942" y="79573"/>
                  <a:pt x="3795071" y="55279"/>
                  <a:pt x="3562087" y="45719"/>
                </a:cubicBezTo>
                <a:cubicBezTo>
                  <a:pt x="3329103" y="36159"/>
                  <a:pt x="3220666" y="29463"/>
                  <a:pt x="3123374" y="45719"/>
                </a:cubicBezTo>
                <a:cubicBezTo>
                  <a:pt x="3026082" y="61975"/>
                  <a:pt x="2662057" y="56698"/>
                  <a:pt x="2396551" y="45719"/>
                </a:cubicBezTo>
                <a:cubicBezTo>
                  <a:pt x="2131045" y="34740"/>
                  <a:pt x="1993337" y="8737"/>
                  <a:pt x="1597701" y="45719"/>
                </a:cubicBezTo>
                <a:cubicBezTo>
                  <a:pt x="1202065" y="82702"/>
                  <a:pt x="1023351" y="75307"/>
                  <a:pt x="870878" y="45719"/>
                </a:cubicBezTo>
                <a:cubicBezTo>
                  <a:pt x="718405" y="16131"/>
                  <a:pt x="245705" y="16287"/>
                  <a:pt x="0" y="45719"/>
                </a:cubicBezTo>
                <a:cubicBezTo>
                  <a:pt x="602" y="25242"/>
                  <a:pt x="1307" y="1555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2. Get the data / develop the pipeline</a:t>
            </a:r>
          </a:p>
        </p:txBody>
      </p:sp>
      <p:pic>
        <p:nvPicPr>
          <p:cNvPr id="2" name="Picture 1">
            <a:extLst>
              <a:ext uri="{FF2B5EF4-FFF2-40B4-BE49-F238E27FC236}">
                <a16:creationId xmlns:a16="http://schemas.microsoft.com/office/drawing/2014/main" id="{2B93C644-DE62-4C95-296F-C6F5BD08370A}"/>
              </a:ext>
            </a:extLst>
          </p:cNvPr>
          <p:cNvPicPr>
            <a:picLocks noChangeAspect="1"/>
          </p:cNvPicPr>
          <p:nvPr/>
        </p:nvPicPr>
        <p:blipFill>
          <a:blip r:embed="rId2"/>
          <a:stretch>
            <a:fillRect/>
          </a:stretch>
        </p:blipFill>
        <p:spPr>
          <a:xfrm>
            <a:off x="1451914" y="2114366"/>
            <a:ext cx="9288171" cy="2629267"/>
          </a:xfrm>
          <a:prstGeom prst="rect">
            <a:avLst/>
          </a:prstGeom>
        </p:spPr>
      </p:pic>
    </p:spTree>
    <p:extLst>
      <p:ext uri="{BB962C8B-B14F-4D97-AF65-F5344CB8AC3E}">
        <p14:creationId xmlns:p14="http://schemas.microsoft.com/office/powerpoint/2010/main" val="3820481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82510"/>
            <a:ext cx="3989032" cy="45719"/>
          </a:xfrm>
          <a:custGeom>
            <a:avLst/>
            <a:gdLst>
              <a:gd name="connsiteX0" fmla="*/ 0 w 3989032"/>
              <a:gd name="connsiteY0" fmla="*/ 0 h 45719"/>
              <a:gd name="connsiteX1" fmla="*/ 744619 w 3989032"/>
              <a:gd name="connsiteY1" fmla="*/ 0 h 45719"/>
              <a:gd name="connsiteX2" fmla="*/ 1449348 w 3989032"/>
              <a:gd name="connsiteY2" fmla="*/ 0 h 45719"/>
              <a:gd name="connsiteX3" fmla="*/ 2074297 w 3989032"/>
              <a:gd name="connsiteY3" fmla="*/ 0 h 45719"/>
              <a:gd name="connsiteX4" fmla="*/ 2699245 w 3989032"/>
              <a:gd name="connsiteY4" fmla="*/ 0 h 45719"/>
              <a:gd name="connsiteX5" fmla="*/ 3324193 w 3989032"/>
              <a:gd name="connsiteY5" fmla="*/ 0 h 45719"/>
              <a:gd name="connsiteX6" fmla="*/ 3989032 w 3989032"/>
              <a:gd name="connsiteY6" fmla="*/ 0 h 45719"/>
              <a:gd name="connsiteX7" fmla="*/ 3989032 w 3989032"/>
              <a:gd name="connsiteY7" fmla="*/ 45719 h 45719"/>
              <a:gd name="connsiteX8" fmla="*/ 3244413 w 3989032"/>
              <a:gd name="connsiteY8" fmla="*/ 45719 h 45719"/>
              <a:gd name="connsiteX9" fmla="*/ 2539684 w 3989032"/>
              <a:gd name="connsiteY9" fmla="*/ 45719 h 45719"/>
              <a:gd name="connsiteX10" fmla="*/ 1994516 w 3989032"/>
              <a:gd name="connsiteY10" fmla="*/ 45719 h 45719"/>
              <a:gd name="connsiteX11" fmla="*/ 1329677 w 3989032"/>
              <a:gd name="connsiteY11" fmla="*/ 45719 h 45719"/>
              <a:gd name="connsiteX12" fmla="*/ 784510 w 3989032"/>
              <a:gd name="connsiteY12" fmla="*/ 45719 h 45719"/>
              <a:gd name="connsiteX13" fmla="*/ 0 w 3989032"/>
              <a:gd name="connsiteY13" fmla="*/ 45719 h 45719"/>
              <a:gd name="connsiteX14" fmla="*/ 0 w 3989032"/>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9032" h="45719" fill="none" extrusionOk="0">
                <a:moveTo>
                  <a:pt x="0" y="0"/>
                </a:moveTo>
                <a:cubicBezTo>
                  <a:pt x="365189" y="31068"/>
                  <a:pt x="403902" y="32721"/>
                  <a:pt x="744619" y="0"/>
                </a:cubicBezTo>
                <a:cubicBezTo>
                  <a:pt x="1085336" y="-32721"/>
                  <a:pt x="1231020" y="28094"/>
                  <a:pt x="1449348" y="0"/>
                </a:cubicBezTo>
                <a:cubicBezTo>
                  <a:pt x="1667676" y="-28094"/>
                  <a:pt x="1846906" y="-16679"/>
                  <a:pt x="2074297" y="0"/>
                </a:cubicBezTo>
                <a:cubicBezTo>
                  <a:pt x="2301688" y="16679"/>
                  <a:pt x="2442457" y="-1108"/>
                  <a:pt x="2699245" y="0"/>
                </a:cubicBezTo>
                <a:cubicBezTo>
                  <a:pt x="2956033" y="1108"/>
                  <a:pt x="3052905" y="-14238"/>
                  <a:pt x="3324193" y="0"/>
                </a:cubicBezTo>
                <a:cubicBezTo>
                  <a:pt x="3595481" y="14238"/>
                  <a:pt x="3789208" y="27106"/>
                  <a:pt x="3989032" y="0"/>
                </a:cubicBezTo>
                <a:cubicBezTo>
                  <a:pt x="3987449" y="15170"/>
                  <a:pt x="3990342" y="24105"/>
                  <a:pt x="3989032" y="45719"/>
                </a:cubicBezTo>
                <a:cubicBezTo>
                  <a:pt x="3755087" y="52057"/>
                  <a:pt x="3414149" y="19244"/>
                  <a:pt x="3244413" y="45719"/>
                </a:cubicBezTo>
                <a:cubicBezTo>
                  <a:pt x="3074677" y="72194"/>
                  <a:pt x="2865744" y="55681"/>
                  <a:pt x="2539684" y="45719"/>
                </a:cubicBezTo>
                <a:cubicBezTo>
                  <a:pt x="2213624" y="35757"/>
                  <a:pt x="2184656" y="23369"/>
                  <a:pt x="1994516" y="45719"/>
                </a:cubicBezTo>
                <a:cubicBezTo>
                  <a:pt x="1804376" y="68069"/>
                  <a:pt x="1630955" y="60136"/>
                  <a:pt x="1329677" y="45719"/>
                </a:cubicBezTo>
                <a:cubicBezTo>
                  <a:pt x="1028399" y="31302"/>
                  <a:pt x="995755" y="41863"/>
                  <a:pt x="784510" y="45719"/>
                </a:cubicBezTo>
                <a:cubicBezTo>
                  <a:pt x="573265" y="49575"/>
                  <a:pt x="347000" y="80101"/>
                  <a:pt x="0" y="45719"/>
                </a:cubicBezTo>
                <a:cubicBezTo>
                  <a:pt x="-2207" y="23575"/>
                  <a:pt x="-221" y="10683"/>
                  <a:pt x="0" y="0"/>
                </a:cubicBezTo>
                <a:close/>
              </a:path>
              <a:path w="3989032" h="45719" stroke="0" extrusionOk="0">
                <a:moveTo>
                  <a:pt x="0" y="0"/>
                </a:moveTo>
                <a:cubicBezTo>
                  <a:pt x="308677" y="-9192"/>
                  <a:pt x="499598" y="437"/>
                  <a:pt x="704729" y="0"/>
                </a:cubicBezTo>
                <a:cubicBezTo>
                  <a:pt x="909860" y="-437"/>
                  <a:pt x="1141455" y="-4118"/>
                  <a:pt x="1369568" y="0"/>
                </a:cubicBezTo>
                <a:cubicBezTo>
                  <a:pt x="1597681" y="4118"/>
                  <a:pt x="1750111" y="2383"/>
                  <a:pt x="1914735" y="0"/>
                </a:cubicBezTo>
                <a:cubicBezTo>
                  <a:pt x="2079359" y="-2383"/>
                  <a:pt x="2434788" y="-12477"/>
                  <a:pt x="2659355" y="0"/>
                </a:cubicBezTo>
                <a:cubicBezTo>
                  <a:pt x="2883922" y="12477"/>
                  <a:pt x="2987286" y="-21547"/>
                  <a:pt x="3204522" y="0"/>
                </a:cubicBezTo>
                <a:cubicBezTo>
                  <a:pt x="3421758" y="21547"/>
                  <a:pt x="3623861" y="6255"/>
                  <a:pt x="3989032" y="0"/>
                </a:cubicBezTo>
                <a:cubicBezTo>
                  <a:pt x="3990288" y="13902"/>
                  <a:pt x="3988547" y="25874"/>
                  <a:pt x="3989032" y="45719"/>
                </a:cubicBezTo>
                <a:cubicBezTo>
                  <a:pt x="3676421" y="70240"/>
                  <a:pt x="3414038" y="30604"/>
                  <a:pt x="3244413" y="45719"/>
                </a:cubicBezTo>
                <a:cubicBezTo>
                  <a:pt x="3074788" y="60834"/>
                  <a:pt x="2934952" y="67864"/>
                  <a:pt x="2659355" y="45719"/>
                </a:cubicBezTo>
                <a:cubicBezTo>
                  <a:pt x="2383758" y="23574"/>
                  <a:pt x="2346828" y="74137"/>
                  <a:pt x="2074297" y="45719"/>
                </a:cubicBezTo>
                <a:cubicBezTo>
                  <a:pt x="1801766" y="17301"/>
                  <a:pt x="1739966" y="37547"/>
                  <a:pt x="1529129" y="45719"/>
                </a:cubicBezTo>
                <a:cubicBezTo>
                  <a:pt x="1318292" y="53891"/>
                  <a:pt x="1054806" y="21241"/>
                  <a:pt x="784510" y="45719"/>
                </a:cubicBezTo>
                <a:cubicBezTo>
                  <a:pt x="514214" y="70197"/>
                  <a:pt x="311908" y="19881"/>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2.1 Data Description </a:t>
            </a:r>
          </a:p>
        </p:txBody>
      </p:sp>
      <p:pic>
        <p:nvPicPr>
          <p:cNvPr id="4" name="Picture 3">
            <a:extLst>
              <a:ext uri="{FF2B5EF4-FFF2-40B4-BE49-F238E27FC236}">
                <a16:creationId xmlns:a16="http://schemas.microsoft.com/office/drawing/2014/main" id="{F142AC9D-D6DF-AD81-CA6E-7A0C7B1A7F41}"/>
              </a:ext>
            </a:extLst>
          </p:cNvPr>
          <p:cNvPicPr>
            <a:picLocks noChangeAspect="1"/>
          </p:cNvPicPr>
          <p:nvPr/>
        </p:nvPicPr>
        <p:blipFill>
          <a:blip r:embed="rId2"/>
          <a:stretch>
            <a:fillRect/>
          </a:stretch>
        </p:blipFill>
        <p:spPr>
          <a:xfrm>
            <a:off x="256055" y="1416240"/>
            <a:ext cx="5461163" cy="2855134"/>
          </a:xfrm>
          <a:prstGeom prst="rect">
            <a:avLst/>
          </a:prstGeom>
        </p:spPr>
      </p:pic>
      <p:pic>
        <p:nvPicPr>
          <p:cNvPr id="6" name="Picture 5">
            <a:extLst>
              <a:ext uri="{FF2B5EF4-FFF2-40B4-BE49-F238E27FC236}">
                <a16:creationId xmlns:a16="http://schemas.microsoft.com/office/drawing/2014/main" id="{02AF8691-1CC0-3A7C-75E4-AA54C070BF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6055" y="4182597"/>
            <a:ext cx="5470042" cy="2174606"/>
          </a:xfrm>
          <a:prstGeom prst="rect">
            <a:avLst/>
          </a:prstGeom>
        </p:spPr>
      </p:pic>
      <p:sp>
        <p:nvSpPr>
          <p:cNvPr id="7" name="TextBox 6">
            <a:extLst>
              <a:ext uri="{FF2B5EF4-FFF2-40B4-BE49-F238E27FC236}">
                <a16:creationId xmlns:a16="http://schemas.microsoft.com/office/drawing/2014/main" id="{006CF295-A4AC-8656-40F1-A35E8208EEAF}"/>
              </a:ext>
            </a:extLst>
          </p:cNvPr>
          <p:cNvSpPr txBox="1"/>
          <p:nvPr/>
        </p:nvSpPr>
        <p:spPr>
          <a:xfrm>
            <a:off x="5871099" y="1643028"/>
            <a:ext cx="6181818" cy="4518866"/>
          </a:xfrm>
          <a:prstGeom prst="rect">
            <a:avLst/>
          </a:prstGeom>
          <a:noFill/>
        </p:spPr>
        <p:txBody>
          <a:bodyPr wrap="square">
            <a:spAutoFit/>
          </a:bodyPr>
          <a:lstStyle/>
          <a:p>
            <a:pPr>
              <a:lnSpc>
                <a:spcPct val="150000"/>
              </a:lnSpc>
            </a:pPr>
            <a:r>
              <a:rPr lang="en-CA" sz="1600" dirty="0">
                <a:latin typeface="Segoe UI" panose="020B0502040204020203" pitchFamily="34" charset="0"/>
                <a:cs typeface="Segoe UI" panose="020B0502040204020203" pitchFamily="34" charset="0"/>
              </a:rPr>
              <a:t>This dataset includes all </a:t>
            </a:r>
            <a:r>
              <a:rPr lang="en-CA" sz="1600" b="1" dirty="0">
                <a:latin typeface="Segoe UI" panose="020B0502040204020203" pitchFamily="34" charset="0"/>
                <a:cs typeface="Segoe UI" panose="020B0502040204020203" pitchFamily="34" charset="0"/>
              </a:rPr>
              <a:t>Major Crime Indicators (MCI) </a:t>
            </a:r>
            <a:r>
              <a:rPr lang="en-CA" sz="1600" dirty="0">
                <a:latin typeface="Segoe UI" panose="020B0502040204020203" pitchFamily="34" charset="0"/>
                <a:cs typeface="Segoe UI" panose="020B0502040204020203" pitchFamily="34" charset="0"/>
              </a:rPr>
              <a:t>occurrences by reported date and related offences. The MCI categories include Assault, Break and Enter, Auto Theft, Robbery, and Theft Over. This data is provided at the offence and/or victim level, therefore one occurrence number may have several records associated with the various MCIs used to categorize the occurrence. This data does not include occurrences that have been deemed unfounded. The definition of unfounded according to Statistics Canada is: “It has been determined through police investigation that the offence reported did not occur, nor was it attempted” (Statistics Canada, 2020).4 </a:t>
            </a:r>
          </a:p>
          <a:p>
            <a:pPr>
              <a:lnSpc>
                <a:spcPct val="150000"/>
              </a:lnSpc>
            </a:pPr>
            <a:r>
              <a:rPr lang="en-CA" sz="1600" dirty="0">
                <a:latin typeface="Segoe UI" panose="020B0502040204020203" pitchFamily="34" charset="0"/>
                <a:cs typeface="Segoe UI" panose="020B0502040204020203" pitchFamily="34" charset="0"/>
              </a:rPr>
              <a:t>Format: CSV, XML, SHP</a:t>
            </a:r>
          </a:p>
        </p:txBody>
      </p:sp>
    </p:spTree>
    <p:extLst>
      <p:ext uri="{BB962C8B-B14F-4D97-AF65-F5344CB8AC3E}">
        <p14:creationId xmlns:p14="http://schemas.microsoft.com/office/powerpoint/2010/main" val="3673105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B04B7265-38A7-339B-75A7-7C239B8B711E}"/>
              </a:ext>
            </a:extLst>
          </p:cNvPr>
          <p:cNvPicPr>
            <a:picLocks noChangeAspect="1"/>
          </p:cNvPicPr>
          <p:nvPr/>
        </p:nvPicPr>
        <p:blipFill rotWithShape="1">
          <a:blip r:embed="rId2"/>
          <a:srcRect r="10628"/>
          <a:stretch/>
        </p:blipFill>
        <p:spPr>
          <a:xfrm>
            <a:off x="133166" y="1637543"/>
            <a:ext cx="5962834" cy="5083738"/>
          </a:xfrm>
          <a:prstGeom prst="rect">
            <a:avLst/>
          </a:prstGeom>
        </p:spPr>
      </p:pic>
      <p:pic>
        <p:nvPicPr>
          <p:cNvPr id="4" name="Picture 3">
            <a:extLst>
              <a:ext uri="{FF2B5EF4-FFF2-40B4-BE49-F238E27FC236}">
                <a16:creationId xmlns:a16="http://schemas.microsoft.com/office/drawing/2014/main" id="{D028BA1C-0D4C-8D7E-8D2A-DBC7574A8908}"/>
              </a:ext>
            </a:extLst>
          </p:cNvPr>
          <p:cNvPicPr>
            <a:picLocks noChangeAspect="1"/>
          </p:cNvPicPr>
          <p:nvPr/>
        </p:nvPicPr>
        <p:blipFill>
          <a:blip r:embed="rId3"/>
          <a:stretch>
            <a:fillRect/>
          </a:stretch>
        </p:blipFill>
        <p:spPr>
          <a:xfrm>
            <a:off x="6339830" y="1637543"/>
            <a:ext cx="5713087" cy="5083738"/>
          </a:xfrm>
          <a:prstGeom prst="rect">
            <a:avLst/>
          </a:prstGeom>
        </p:spPr>
      </p:pic>
    </p:spTree>
    <p:extLst>
      <p:ext uri="{BB962C8B-B14F-4D97-AF65-F5344CB8AC3E}">
        <p14:creationId xmlns:p14="http://schemas.microsoft.com/office/powerpoint/2010/main" val="402359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2" name="Picture 1">
            <a:extLst>
              <a:ext uri="{FF2B5EF4-FFF2-40B4-BE49-F238E27FC236}">
                <a16:creationId xmlns:a16="http://schemas.microsoft.com/office/drawing/2014/main" id="{F025BAA4-0F51-8079-DCFE-2806EC6A3300}"/>
              </a:ext>
            </a:extLst>
          </p:cNvPr>
          <p:cNvPicPr>
            <a:picLocks noChangeAspect="1"/>
          </p:cNvPicPr>
          <p:nvPr/>
        </p:nvPicPr>
        <p:blipFill rotWithShape="1">
          <a:blip r:embed="rId2"/>
          <a:srcRect l="49951" r="8360" b="50645"/>
          <a:stretch/>
        </p:blipFill>
        <p:spPr>
          <a:xfrm>
            <a:off x="133165" y="1162975"/>
            <a:ext cx="9971454" cy="3320248"/>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DFE2CC28-428B-3212-B3A0-19F23B549D53}"/>
              </a:ext>
            </a:extLst>
          </p:cNvPr>
          <p:cNvPicPr>
            <a:picLocks noChangeAspect="1"/>
          </p:cNvPicPr>
          <p:nvPr/>
        </p:nvPicPr>
        <p:blipFill rotWithShape="1">
          <a:blip r:embed="rId3"/>
          <a:srcRect l="50024" r="16836" b="20526"/>
          <a:stretch/>
        </p:blipFill>
        <p:spPr>
          <a:xfrm>
            <a:off x="5379868" y="2206587"/>
            <a:ext cx="6693763" cy="4514694"/>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F7E7B1D8-0A67-CB40-35A5-EB18AAE537BB}"/>
              </a:ext>
            </a:extLst>
          </p:cNvPr>
          <p:cNvSpPr txBox="1"/>
          <p:nvPr/>
        </p:nvSpPr>
        <p:spPr>
          <a:xfrm>
            <a:off x="133165" y="4839612"/>
            <a:ext cx="5069150" cy="1881669"/>
          </a:xfrm>
          <a:prstGeom prst="rect">
            <a:avLst/>
          </a:prstGeom>
          <a:noFill/>
        </p:spPr>
        <p:txBody>
          <a:bodyPr wrap="square">
            <a:spAutoFit/>
          </a:bodyPr>
          <a:lstStyle/>
          <a:p>
            <a:pPr>
              <a:lnSpc>
                <a:spcPct val="150000"/>
              </a:lnSpc>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Additionally, </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we used a visualization tool (PowerBI) to explore, visualize and gain insights from the dataset.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Easy, fast, and visual</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a:t>
            </a:r>
            <a:endPar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endParaRPr>
          </a:p>
        </p:txBody>
      </p:sp>
      <p:sp>
        <p:nvSpPr>
          <p:cNvPr id="7" name="Arrow: Down 6">
            <a:extLst>
              <a:ext uri="{FF2B5EF4-FFF2-40B4-BE49-F238E27FC236}">
                <a16:creationId xmlns:a16="http://schemas.microsoft.com/office/drawing/2014/main" id="{AD1B02E7-28CB-D4B5-AF73-45FD10388141}"/>
              </a:ext>
            </a:extLst>
          </p:cNvPr>
          <p:cNvSpPr/>
          <p:nvPr/>
        </p:nvSpPr>
        <p:spPr>
          <a:xfrm rot="2581122">
            <a:off x="10079289" y="4173577"/>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
        <p:nvSpPr>
          <p:cNvPr id="8" name="Arrow: Down 7">
            <a:extLst>
              <a:ext uri="{FF2B5EF4-FFF2-40B4-BE49-F238E27FC236}">
                <a16:creationId xmlns:a16="http://schemas.microsoft.com/office/drawing/2014/main" id="{9DB34FE1-D8A3-1E16-9B32-10F9A1B7F93E}"/>
              </a:ext>
            </a:extLst>
          </p:cNvPr>
          <p:cNvSpPr/>
          <p:nvPr/>
        </p:nvSpPr>
        <p:spPr>
          <a:xfrm rot="2581122">
            <a:off x="11152730" y="3896297"/>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
        <p:nvSpPr>
          <p:cNvPr id="9" name="Arrow: Down 8">
            <a:extLst>
              <a:ext uri="{FF2B5EF4-FFF2-40B4-BE49-F238E27FC236}">
                <a16:creationId xmlns:a16="http://schemas.microsoft.com/office/drawing/2014/main" id="{D61CEB52-48AE-87B1-B995-75D8DC6B678E}"/>
              </a:ext>
            </a:extLst>
          </p:cNvPr>
          <p:cNvSpPr/>
          <p:nvPr/>
        </p:nvSpPr>
        <p:spPr>
          <a:xfrm rot="2581122">
            <a:off x="6248539" y="3010008"/>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
        <p:nvSpPr>
          <p:cNvPr id="10" name="Arrow: Down 9">
            <a:extLst>
              <a:ext uri="{FF2B5EF4-FFF2-40B4-BE49-F238E27FC236}">
                <a16:creationId xmlns:a16="http://schemas.microsoft.com/office/drawing/2014/main" id="{926121E4-C831-770C-2F98-FEF9CDFA0025}"/>
              </a:ext>
            </a:extLst>
          </p:cNvPr>
          <p:cNvSpPr/>
          <p:nvPr/>
        </p:nvSpPr>
        <p:spPr>
          <a:xfrm rot="2581122">
            <a:off x="6248538" y="4863911"/>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2DEA99DD-179F-E451-21C9-9861FB778EF1}"/>
              </a:ext>
            </a:extLst>
          </p:cNvPr>
          <p:cNvGrpSpPr/>
          <p:nvPr/>
        </p:nvGrpSpPr>
        <p:grpSpPr>
          <a:xfrm>
            <a:off x="10450119" y="949837"/>
            <a:ext cx="1100144" cy="1128972"/>
            <a:chOff x="-1100144" y="2056792"/>
            <a:chExt cx="1100144" cy="1128972"/>
          </a:xfrm>
          <a:solidFill>
            <a:srgbClr val="FFFFFF"/>
          </a:solidFill>
        </p:grpSpPr>
        <p:pic>
          <p:nvPicPr>
            <p:cNvPr id="13" name="Picture 12">
              <a:extLst>
                <a:ext uri="{FF2B5EF4-FFF2-40B4-BE49-F238E27FC236}">
                  <a16:creationId xmlns:a16="http://schemas.microsoft.com/office/drawing/2014/main" id="{D721EB25-5713-1ABC-E03F-CF21589C06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26" y="2056792"/>
              <a:ext cx="667307" cy="667307"/>
            </a:xfrm>
            <a:prstGeom prst="rect">
              <a:avLst/>
            </a:prstGeom>
            <a:grpFill/>
          </p:spPr>
        </p:pic>
        <p:sp>
          <p:nvSpPr>
            <p:cNvPr id="14" name="TextBox 13">
              <a:extLst>
                <a:ext uri="{FF2B5EF4-FFF2-40B4-BE49-F238E27FC236}">
                  <a16:creationId xmlns:a16="http://schemas.microsoft.com/office/drawing/2014/main" id="{DC980BC8-413F-8A21-5DB5-787926F35F1D}"/>
                </a:ext>
              </a:extLst>
            </p:cNvPr>
            <p:cNvSpPr txBox="1"/>
            <p:nvPr/>
          </p:nvSpPr>
          <p:spPr>
            <a:xfrm>
              <a:off x="-1100144" y="2724099"/>
              <a:ext cx="1100144" cy="461665"/>
            </a:xfrm>
            <a:prstGeom prst="rect">
              <a:avLst/>
            </a:prstGeom>
            <a:grpFill/>
          </p:spPr>
          <p:txBody>
            <a:bodyPr wrap="square">
              <a:spAutoFit/>
            </a:bodyPr>
            <a:lstStyle/>
            <a:p>
              <a:pPr algn="ctr"/>
              <a:r>
                <a:rPr lang="en-CA" sz="1200" b="1" dirty="0">
                  <a:solidFill>
                    <a:srgbClr val="022A56"/>
                  </a:solidFill>
                  <a:latin typeface="Segoe UI" panose="020B0502040204020203" pitchFamily="34" charset="0"/>
                  <a:cs typeface="Segoe UI" panose="020B0502040204020203" pitchFamily="34" charset="0"/>
                </a:rPr>
                <a:t>Microsoft</a:t>
              </a:r>
            </a:p>
            <a:p>
              <a:pPr algn="ctr"/>
              <a:r>
                <a:rPr lang="en-CA" sz="1200" b="1" dirty="0">
                  <a:solidFill>
                    <a:srgbClr val="022A56"/>
                  </a:solidFill>
                  <a:latin typeface="Segoe UI" panose="020B0502040204020203" pitchFamily="34" charset="0"/>
                  <a:cs typeface="Segoe UI" panose="020B0502040204020203" pitchFamily="34" charset="0"/>
                </a:rPr>
                <a:t> PowerBI</a:t>
              </a:r>
              <a:endParaRPr lang="en-CA" sz="1200" b="1" dirty="0"/>
            </a:p>
          </p:txBody>
        </p:sp>
      </p:grpSp>
      <p:sp>
        <p:nvSpPr>
          <p:cNvPr id="18" name="Arrow: Down 17">
            <a:extLst>
              <a:ext uri="{FF2B5EF4-FFF2-40B4-BE49-F238E27FC236}">
                <a16:creationId xmlns:a16="http://schemas.microsoft.com/office/drawing/2014/main" id="{258F321C-AAB0-27EC-0F4A-C46C645B2904}"/>
              </a:ext>
            </a:extLst>
          </p:cNvPr>
          <p:cNvSpPr/>
          <p:nvPr/>
        </p:nvSpPr>
        <p:spPr>
          <a:xfrm rot="2581122">
            <a:off x="3264375" y="2103108"/>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78302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2C7F56D0-C5CE-562D-EF54-610032A37F42}"/>
              </a:ext>
            </a:extLst>
          </p:cNvPr>
          <p:cNvPicPr>
            <a:picLocks noChangeAspect="1"/>
          </p:cNvPicPr>
          <p:nvPr/>
        </p:nvPicPr>
        <p:blipFill rotWithShape="1">
          <a:blip r:embed="rId2"/>
          <a:srcRect l="50024" r="16836" b="20526"/>
          <a:stretch/>
        </p:blipFill>
        <p:spPr>
          <a:xfrm>
            <a:off x="3941686" y="1236586"/>
            <a:ext cx="8131946" cy="5484695"/>
          </a:xfrm>
          <a:prstGeom prst="rect">
            <a:avLst/>
          </a:prstGeom>
          <a:ln>
            <a:solidFill>
              <a:schemeClr val="bg1">
                <a:lumMod val="75000"/>
              </a:schemeClr>
            </a:solidFill>
          </a:ln>
        </p:spPr>
      </p:pic>
      <p:pic>
        <p:nvPicPr>
          <p:cNvPr id="4" name="Picture 3">
            <a:extLst>
              <a:ext uri="{FF2B5EF4-FFF2-40B4-BE49-F238E27FC236}">
                <a16:creationId xmlns:a16="http://schemas.microsoft.com/office/drawing/2014/main" id="{65AE247E-52ED-0F7D-3426-54E52A20B8E5}"/>
              </a:ext>
            </a:extLst>
          </p:cNvPr>
          <p:cNvPicPr>
            <a:picLocks noChangeAspect="1"/>
          </p:cNvPicPr>
          <p:nvPr/>
        </p:nvPicPr>
        <p:blipFill>
          <a:blip r:embed="rId3"/>
          <a:stretch>
            <a:fillRect/>
          </a:stretch>
        </p:blipFill>
        <p:spPr>
          <a:xfrm>
            <a:off x="118368" y="1236586"/>
            <a:ext cx="3682016" cy="4010117"/>
          </a:xfrm>
          <a:prstGeom prst="rect">
            <a:avLst/>
          </a:prstGeom>
        </p:spPr>
      </p:pic>
      <p:sp>
        <p:nvSpPr>
          <p:cNvPr id="13" name="Arrow: Down 12">
            <a:extLst>
              <a:ext uri="{FF2B5EF4-FFF2-40B4-BE49-F238E27FC236}">
                <a16:creationId xmlns:a16="http://schemas.microsoft.com/office/drawing/2014/main" id="{97324B09-B3AB-4E13-5D4A-DE4C98973B78}"/>
              </a:ext>
            </a:extLst>
          </p:cNvPr>
          <p:cNvSpPr/>
          <p:nvPr/>
        </p:nvSpPr>
        <p:spPr>
          <a:xfrm rot="17222099">
            <a:off x="6923821" y="-1080401"/>
            <a:ext cx="126474" cy="739771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2B8CA747-29A0-C395-7B12-415E778AC719}"/>
              </a:ext>
            </a:extLst>
          </p:cNvPr>
          <p:cNvGrpSpPr/>
          <p:nvPr/>
        </p:nvGrpSpPr>
        <p:grpSpPr>
          <a:xfrm>
            <a:off x="10450119" y="949837"/>
            <a:ext cx="1100144" cy="1128972"/>
            <a:chOff x="-1100144" y="2056792"/>
            <a:chExt cx="1100144" cy="1128972"/>
          </a:xfrm>
          <a:solidFill>
            <a:srgbClr val="FFFFFF"/>
          </a:solidFill>
        </p:grpSpPr>
        <p:pic>
          <p:nvPicPr>
            <p:cNvPr id="5" name="Picture 4">
              <a:extLst>
                <a:ext uri="{FF2B5EF4-FFF2-40B4-BE49-F238E27FC236}">
                  <a16:creationId xmlns:a16="http://schemas.microsoft.com/office/drawing/2014/main" id="{8BF0F802-ED27-3153-E264-819754EFF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26" y="2056792"/>
              <a:ext cx="667307" cy="667307"/>
            </a:xfrm>
            <a:prstGeom prst="rect">
              <a:avLst/>
            </a:prstGeom>
            <a:grpFill/>
          </p:spPr>
        </p:pic>
        <p:sp>
          <p:nvSpPr>
            <p:cNvPr id="6" name="TextBox 5">
              <a:extLst>
                <a:ext uri="{FF2B5EF4-FFF2-40B4-BE49-F238E27FC236}">
                  <a16:creationId xmlns:a16="http://schemas.microsoft.com/office/drawing/2014/main" id="{203DC08C-107E-87E9-50C6-BEED1D052F8A}"/>
                </a:ext>
              </a:extLst>
            </p:cNvPr>
            <p:cNvSpPr txBox="1"/>
            <p:nvPr/>
          </p:nvSpPr>
          <p:spPr>
            <a:xfrm>
              <a:off x="-1100144" y="2724099"/>
              <a:ext cx="1100144" cy="461665"/>
            </a:xfrm>
            <a:prstGeom prst="rect">
              <a:avLst/>
            </a:prstGeom>
            <a:grpFill/>
          </p:spPr>
          <p:txBody>
            <a:bodyPr wrap="square">
              <a:spAutoFit/>
            </a:bodyPr>
            <a:lstStyle/>
            <a:p>
              <a:pPr algn="ctr"/>
              <a:r>
                <a:rPr lang="en-CA" sz="1200" b="1" dirty="0">
                  <a:solidFill>
                    <a:srgbClr val="022A56"/>
                  </a:solidFill>
                  <a:latin typeface="Segoe UI" panose="020B0502040204020203" pitchFamily="34" charset="0"/>
                  <a:cs typeface="Segoe UI" panose="020B0502040204020203" pitchFamily="34" charset="0"/>
                </a:rPr>
                <a:t>Microsoft</a:t>
              </a:r>
            </a:p>
            <a:p>
              <a:pPr algn="ctr"/>
              <a:r>
                <a:rPr lang="en-CA" sz="1200" b="1" dirty="0">
                  <a:solidFill>
                    <a:srgbClr val="022A56"/>
                  </a:solidFill>
                  <a:latin typeface="Segoe UI" panose="020B0502040204020203" pitchFamily="34" charset="0"/>
                  <a:cs typeface="Segoe UI" panose="020B0502040204020203" pitchFamily="34" charset="0"/>
                </a:rPr>
                <a:t> PowerBI</a:t>
              </a:r>
              <a:endParaRPr lang="en-CA" sz="1200" b="1" dirty="0"/>
            </a:p>
          </p:txBody>
        </p:sp>
      </p:grpSp>
    </p:spTree>
    <p:extLst>
      <p:ext uri="{BB962C8B-B14F-4D97-AF65-F5344CB8AC3E}">
        <p14:creationId xmlns:p14="http://schemas.microsoft.com/office/powerpoint/2010/main" val="90044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grpSp>
        <p:nvGrpSpPr>
          <p:cNvPr id="6" name="Group 5">
            <a:extLst>
              <a:ext uri="{FF2B5EF4-FFF2-40B4-BE49-F238E27FC236}">
                <a16:creationId xmlns:a16="http://schemas.microsoft.com/office/drawing/2014/main" id="{14F50B86-7CBA-41FB-14C9-A158A7F575B1}"/>
              </a:ext>
            </a:extLst>
          </p:cNvPr>
          <p:cNvGrpSpPr/>
          <p:nvPr/>
        </p:nvGrpSpPr>
        <p:grpSpPr>
          <a:xfrm>
            <a:off x="10450119" y="949837"/>
            <a:ext cx="1100144" cy="1128972"/>
            <a:chOff x="-1100144" y="2056792"/>
            <a:chExt cx="1100144" cy="1128972"/>
          </a:xfrm>
          <a:solidFill>
            <a:srgbClr val="FFFFFF"/>
          </a:solidFill>
        </p:grpSpPr>
        <p:pic>
          <p:nvPicPr>
            <p:cNvPr id="7" name="Picture 6">
              <a:extLst>
                <a:ext uri="{FF2B5EF4-FFF2-40B4-BE49-F238E27FC236}">
                  <a16:creationId xmlns:a16="http://schemas.microsoft.com/office/drawing/2014/main" id="{AA0ABFD3-1658-B5DA-2F01-FB9DE570C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726" y="2056792"/>
              <a:ext cx="667307" cy="667307"/>
            </a:xfrm>
            <a:prstGeom prst="rect">
              <a:avLst/>
            </a:prstGeom>
            <a:grpFill/>
          </p:spPr>
        </p:pic>
        <p:sp>
          <p:nvSpPr>
            <p:cNvPr id="8" name="TextBox 7">
              <a:extLst>
                <a:ext uri="{FF2B5EF4-FFF2-40B4-BE49-F238E27FC236}">
                  <a16:creationId xmlns:a16="http://schemas.microsoft.com/office/drawing/2014/main" id="{67B38A11-5C8E-2A65-2607-D45F183E0C76}"/>
                </a:ext>
              </a:extLst>
            </p:cNvPr>
            <p:cNvSpPr txBox="1"/>
            <p:nvPr/>
          </p:nvSpPr>
          <p:spPr>
            <a:xfrm>
              <a:off x="-1100144" y="2724099"/>
              <a:ext cx="1100144" cy="461665"/>
            </a:xfrm>
            <a:prstGeom prst="rect">
              <a:avLst/>
            </a:prstGeom>
            <a:grpFill/>
          </p:spPr>
          <p:txBody>
            <a:bodyPr wrap="square">
              <a:spAutoFit/>
            </a:bodyPr>
            <a:lstStyle/>
            <a:p>
              <a:pPr algn="ctr"/>
              <a:r>
                <a:rPr lang="en-CA" sz="1200" b="1" dirty="0">
                  <a:solidFill>
                    <a:srgbClr val="022A56"/>
                  </a:solidFill>
                  <a:latin typeface="Segoe UI" panose="020B0502040204020203" pitchFamily="34" charset="0"/>
                  <a:cs typeface="Segoe UI" panose="020B0502040204020203" pitchFamily="34" charset="0"/>
                </a:rPr>
                <a:t>Microsoft</a:t>
              </a:r>
            </a:p>
            <a:p>
              <a:pPr algn="ctr"/>
              <a:r>
                <a:rPr lang="en-CA" sz="1200" b="1" dirty="0">
                  <a:solidFill>
                    <a:srgbClr val="022A56"/>
                  </a:solidFill>
                  <a:latin typeface="Segoe UI" panose="020B0502040204020203" pitchFamily="34" charset="0"/>
                  <a:cs typeface="Segoe UI" panose="020B0502040204020203" pitchFamily="34" charset="0"/>
                </a:rPr>
                <a:t> PowerBI</a:t>
              </a:r>
              <a:endParaRPr lang="en-CA" sz="1200" b="1" dirty="0"/>
            </a:p>
          </p:txBody>
        </p:sp>
      </p:grpSp>
      <p:pic>
        <p:nvPicPr>
          <p:cNvPr id="4" name="Picture 3">
            <a:extLst>
              <a:ext uri="{FF2B5EF4-FFF2-40B4-BE49-F238E27FC236}">
                <a16:creationId xmlns:a16="http://schemas.microsoft.com/office/drawing/2014/main" id="{D6B67888-DF8A-398D-B6B3-7387102EE715}"/>
              </a:ext>
            </a:extLst>
          </p:cNvPr>
          <p:cNvPicPr>
            <a:picLocks noChangeAspect="1"/>
          </p:cNvPicPr>
          <p:nvPr/>
        </p:nvPicPr>
        <p:blipFill rotWithShape="1">
          <a:blip r:embed="rId3"/>
          <a:srcRect l="53440" t="14403" r="8701" b="9888"/>
          <a:stretch/>
        </p:blipFill>
        <p:spPr>
          <a:xfrm>
            <a:off x="112451" y="1076696"/>
            <a:ext cx="9161755" cy="5152845"/>
          </a:xfrm>
          <a:prstGeom prst="rect">
            <a:avLst/>
          </a:prstGeom>
          <a:ln>
            <a:solidFill>
              <a:schemeClr val="bg1">
                <a:lumMod val="75000"/>
              </a:schemeClr>
            </a:solidFill>
          </a:ln>
        </p:spPr>
      </p:pic>
      <p:pic>
        <p:nvPicPr>
          <p:cNvPr id="2" name="Picture 1">
            <a:extLst>
              <a:ext uri="{FF2B5EF4-FFF2-40B4-BE49-F238E27FC236}">
                <a16:creationId xmlns:a16="http://schemas.microsoft.com/office/drawing/2014/main" id="{AD66BA1B-A558-B187-3D5F-E79461A3987C}"/>
              </a:ext>
            </a:extLst>
          </p:cNvPr>
          <p:cNvPicPr>
            <a:picLocks noChangeAspect="1"/>
          </p:cNvPicPr>
          <p:nvPr/>
        </p:nvPicPr>
        <p:blipFill>
          <a:blip r:embed="rId4"/>
          <a:stretch>
            <a:fillRect/>
          </a:stretch>
        </p:blipFill>
        <p:spPr>
          <a:xfrm>
            <a:off x="5356100" y="2965142"/>
            <a:ext cx="6696817" cy="3795205"/>
          </a:xfrm>
          <a:prstGeom prst="rect">
            <a:avLst/>
          </a:prstGeom>
          <a:ln>
            <a:solidFill>
              <a:schemeClr val="bg1">
                <a:lumMod val="75000"/>
              </a:schemeClr>
            </a:solidFill>
          </a:ln>
        </p:spPr>
      </p:pic>
    </p:spTree>
    <p:extLst>
      <p:ext uri="{BB962C8B-B14F-4D97-AF65-F5344CB8AC3E}">
        <p14:creationId xmlns:p14="http://schemas.microsoft.com/office/powerpoint/2010/main" val="245647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469234-5C71-2404-70C5-74C125D30C19}"/>
              </a:ext>
            </a:extLst>
          </p:cNvPr>
          <p:cNvSpPr txBox="1"/>
          <p:nvPr/>
        </p:nvSpPr>
        <p:spPr>
          <a:xfrm>
            <a:off x="1733365" y="494242"/>
            <a:ext cx="9144740" cy="5693866"/>
          </a:xfrm>
          <a:prstGeom prst="rect">
            <a:avLst/>
          </a:prstGeom>
          <a:noFill/>
        </p:spPr>
        <p:txBody>
          <a:bodyPr wrap="square">
            <a:spAutoFit/>
          </a:bodyPr>
          <a:lstStyle/>
          <a:p>
            <a:pPr algn="l"/>
            <a:r>
              <a:rPr lang="en-CA" sz="1400" b="1" i="0" dirty="0">
                <a:solidFill>
                  <a:srgbClr val="2D3B45"/>
                </a:solidFill>
                <a:effectLst/>
                <a:latin typeface="Lato Extended"/>
              </a:rPr>
              <a:t>Evaluation Criteria</a:t>
            </a:r>
            <a:endParaRPr lang="en-CA" sz="1400" b="0" i="0" dirty="0">
              <a:solidFill>
                <a:srgbClr val="2D3B45"/>
              </a:solidFill>
              <a:effectLst/>
              <a:latin typeface="Lato Extended"/>
            </a:endParaRPr>
          </a:p>
          <a:p>
            <a:pPr algn="l"/>
            <a:r>
              <a:rPr lang="en-CA" sz="1400" b="0" i="0" dirty="0">
                <a:solidFill>
                  <a:srgbClr val="2D3B45"/>
                </a:solidFill>
                <a:effectLst/>
                <a:latin typeface="Lato Extended"/>
              </a:rPr>
              <a:t>Below are rubrics and their weight</a:t>
            </a:r>
          </a:p>
          <a:p>
            <a:pPr algn="l">
              <a:buFont typeface="Arial" panose="020B0604020202020204" pitchFamily="34" charset="0"/>
              <a:buChar char="•"/>
            </a:pPr>
            <a:r>
              <a:rPr lang="en-CA" sz="1400" b="0" i="0" dirty="0">
                <a:solidFill>
                  <a:srgbClr val="2D3B45"/>
                </a:solidFill>
                <a:effectLst/>
                <a:latin typeface="Lato Extended"/>
              </a:rPr>
              <a:t>Solution (70%)</a:t>
            </a:r>
          </a:p>
          <a:p>
            <a:pPr marL="742950" lvl="1" indent="-285750" algn="l">
              <a:buFont typeface="Arial" panose="020B0604020202020204" pitchFamily="34" charset="0"/>
              <a:buChar char="•"/>
            </a:pPr>
            <a:r>
              <a:rPr lang="en-CA" sz="1400" b="0" i="0" dirty="0">
                <a:solidFill>
                  <a:srgbClr val="2D3B45"/>
                </a:solidFill>
                <a:effectLst/>
                <a:latin typeface="Lato Extended"/>
              </a:rPr>
              <a:t>Data Description</a:t>
            </a:r>
          </a:p>
          <a:p>
            <a:pPr marL="742950" lvl="1" indent="-285750" algn="l">
              <a:buFont typeface="Arial" panose="020B0604020202020204" pitchFamily="34" charset="0"/>
              <a:buChar char="•"/>
            </a:pPr>
            <a:r>
              <a:rPr lang="en-CA" sz="1400" b="0" i="0" dirty="0">
                <a:solidFill>
                  <a:srgbClr val="2D3B45"/>
                </a:solidFill>
                <a:effectLst/>
                <a:latin typeface="Lato Extended"/>
              </a:rPr>
              <a:t>Data Exploration</a:t>
            </a:r>
          </a:p>
          <a:p>
            <a:pPr marL="742950" lvl="1" indent="-285750" algn="l">
              <a:buFont typeface="Arial" panose="020B0604020202020204" pitchFamily="34" charset="0"/>
              <a:buChar char="•"/>
            </a:pPr>
            <a:r>
              <a:rPr lang="en-CA" sz="1400" b="0" i="0" dirty="0">
                <a:solidFill>
                  <a:srgbClr val="2D3B45"/>
                </a:solidFill>
                <a:effectLst/>
                <a:latin typeface="Lato Extended"/>
              </a:rPr>
              <a:t>Pipeline for your work</a:t>
            </a:r>
          </a:p>
          <a:p>
            <a:pPr marL="742950" lvl="1" indent="-285750" algn="l">
              <a:buFont typeface="Arial" panose="020B0604020202020204" pitchFamily="34" charset="0"/>
              <a:buChar char="•"/>
            </a:pPr>
            <a:r>
              <a:rPr lang="en-CA" sz="1400" b="0" i="0" dirty="0">
                <a:solidFill>
                  <a:srgbClr val="2D3B45"/>
                </a:solidFill>
                <a:effectLst/>
                <a:latin typeface="Lato Extended"/>
              </a:rPr>
              <a:t>Data Preparation (Missing values, outliers)</a:t>
            </a:r>
          </a:p>
          <a:p>
            <a:pPr marL="742950" lvl="1" indent="-285750" algn="l">
              <a:buFont typeface="Arial" panose="020B0604020202020204" pitchFamily="34" charset="0"/>
              <a:buChar char="•"/>
            </a:pPr>
            <a:r>
              <a:rPr lang="en-CA" sz="1400" b="0" i="0" dirty="0">
                <a:solidFill>
                  <a:srgbClr val="2D3B45"/>
                </a:solidFill>
                <a:effectLst/>
                <a:latin typeface="Lato Extended"/>
              </a:rPr>
              <a:t>Data Transformation (normalization, </a:t>
            </a:r>
            <a:r>
              <a:rPr lang="en-CA" sz="1400" b="0" i="0" dirty="0" err="1">
                <a:solidFill>
                  <a:srgbClr val="2D3B45"/>
                </a:solidFill>
                <a:effectLst/>
                <a:latin typeface="Lato Extended"/>
              </a:rPr>
              <a:t>onehotEncoding</a:t>
            </a:r>
            <a:r>
              <a:rPr lang="en-CA" sz="1400" b="0" i="0" dirty="0">
                <a:solidFill>
                  <a:srgbClr val="2D3B45"/>
                </a:solidFill>
                <a:effectLst/>
                <a:latin typeface="Lato Extended"/>
              </a:rPr>
              <a:t>, log transformation </a:t>
            </a:r>
            <a:r>
              <a:rPr lang="en-CA" sz="1400" b="0" i="0" dirty="0" err="1">
                <a:solidFill>
                  <a:srgbClr val="2D3B45"/>
                </a:solidFill>
                <a:effectLst/>
                <a:latin typeface="Lato Extended"/>
              </a:rPr>
              <a:t>etc</a:t>
            </a:r>
            <a:r>
              <a:rPr lang="en-CA" sz="1400" b="0" i="0" dirty="0">
                <a:solidFill>
                  <a:srgbClr val="2D3B45"/>
                </a:solidFill>
                <a:effectLst/>
                <a:latin typeface="Lato Extended"/>
              </a:rPr>
              <a:t>)</a:t>
            </a:r>
          </a:p>
          <a:p>
            <a:pPr marL="742950" lvl="1" indent="-285750" algn="l">
              <a:buFont typeface="Arial" panose="020B0604020202020204" pitchFamily="34" charset="0"/>
              <a:buChar char="•"/>
            </a:pPr>
            <a:r>
              <a:rPr lang="en-CA" sz="1400" b="0" i="0" dirty="0">
                <a:solidFill>
                  <a:srgbClr val="2D3B45"/>
                </a:solidFill>
                <a:effectLst/>
                <a:latin typeface="Lato Extended"/>
              </a:rPr>
              <a:t>Trying multiple models </a:t>
            </a:r>
          </a:p>
          <a:p>
            <a:pPr marL="742950" lvl="1" indent="-285750" algn="l">
              <a:buFont typeface="Arial" panose="020B0604020202020204" pitchFamily="34" charset="0"/>
              <a:buChar char="•"/>
            </a:pPr>
            <a:r>
              <a:rPr lang="en-CA" sz="1400" b="0" i="0" dirty="0">
                <a:solidFill>
                  <a:srgbClr val="2D3B45"/>
                </a:solidFill>
                <a:effectLst/>
                <a:latin typeface="Lato Extended"/>
              </a:rPr>
              <a:t>Hyper parameter Tuning</a:t>
            </a:r>
          </a:p>
          <a:p>
            <a:pPr algn="l">
              <a:buFont typeface="Arial" panose="020B0604020202020204" pitchFamily="34" charset="0"/>
              <a:buChar char="•"/>
            </a:pPr>
            <a:r>
              <a:rPr lang="en-CA" sz="1400" b="0" i="0" dirty="0">
                <a:solidFill>
                  <a:srgbClr val="2D3B45"/>
                </a:solidFill>
                <a:effectLst/>
                <a:latin typeface="Lato Extended"/>
              </a:rPr>
              <a:t>Results (20%)</a:t>
            </a:r>
          </a:p>
          <a:p>
            <a:pPr marL="742950" lvl="1" indent="-285750" algn="l">
              <a:buFont typeface="Arial" panose="020B0604020202020204" pitchFamily="34" charset="0"/>
              <a:buChar char="•"/>
            </a:pPr>
            <a:r>
              <a:rPr lang="en-CA" sz="1400" b="0" i="0" dirty="0">
                <a:solidFill>
                  <a:srgbClr val="2D3B45"/>
                </a:solidFill>
                <a:effectLst/>
                <a:latin typeface="Lato Extended"/>
              </a:rPr>
              <a:t>Interpreting Results</a:t>
            </a:r>
          </a:p>
          <a:p>
            <a:pPr marL="742950" lvl="1" indent="-285750" algn="l">
              <a:buFont typeface="Arial" panose="020B0604020202020204" pitchFamily="34" charset="0"/>
              <a:buChar char="•"/>
            </a:pPr>
            <a:r>
              <a:rPr lang="en-CA" sz="1400" b="0" i="0" dirty="0">
                <a:solidFill>
                  <a:srgbClr val="2D3B45"/>
                </a:solidFill>
                <a:effectLst/>
                <a:latin typeface="Lato Extended"/>
              </a:rPr>
              <a:t>Your actual results and model performance</a:t>
            </a:r>
          </a:p>
          <a:p>
            <a:pPr algn="l">
              <a:buFont typeface="Arial" panose="020B0604020202020204" pitchFamily="34" charset="0"/>
              <a:buChar char="•"/>
            </a:pPr>
            <a:r>
              <a:rPr lang="en-CA" sz="1400" b="0" i="0" dirty="0">
                <a:solidFill>
                  <a:srgbClr val="2D3B45"/>
                </a:solidFill>
                <a:effectLst/>
                <a:latin typeface="Lato Extended"/>
              </a:rPr>
              <a:t>Coding (5%)</a:t>
            </a:r>
          </a:p>
          <a:p>
            <a:pPr marL="742950" lvl="1" indent="-285750" algn="l">
              <a:buFont typeface="Arial" panose="020B0604020202020204" pitchFamily="34" charset="0"/>
              <a:buChar char="•"/>
            </a:pPr>
            <a:r>
              <a:rPr lang="en-CA" sz="1400" b="0" i="0" dirty="0">
                <a:solidFill>
                  <a:srgbClr val="2D3B45"/>
                </a:solidFill>
                <a:effectLst/>
                <a:latin typeface="Lato Extended"/>
              </a:rPr>
              <a:t>Inline comments</a:t>
            </a:r>
          </a:p>
          <a:p>
            <a:pPr marL="742950" lvl="1" indent="-285750" algn="l">
              <a:buFont typeface="Arial" panose="020B0604020202020204" pitchFamily="34" charset="0"/>
              <a:buChar char="•"/>
            </a:pPr>
            <a:r>
              <a:rPr lang="en-CA" sz="1400" b="0" i="0" dirty="0">
                <a:solidFill>
                  <a:srgbClr val="2D3B45"/>
                </a:solidFill>
                <a:effectLst/>
                <a:latin typeface="Lato Extended"/>
              </a:rPr>
              <a:t>Code Readability </a:t>
            </a:r>
          </a:p>
          <a:p>
            <a:pPr marL="742950" lvl="1" indent="-285750" algn="l">
              <a:buFont typeface="Arial" panose="020B0604020202020204" pitchFamily="34" charset="0"/>
              <a:buChar char="•"/>
            </a:pPr>
            <a:r>
              <a:rPr lang="en-CA" sz="1400" b="0" i="0" dirty="0">
                <a:solidFill>
                  <a:srgbClr val="2D3B45"/>
                </a:solidFill>
                <a:effectLst/>
                <a:latin typeface="Lato Extended"/>
              </a:rPr>
              <a:t>Variable naming consistency</a:t>
            </a:r>
          </a:p>
          <a:p>
            <a:pPr marL="742950" lvl="1" indent="-285750" algn="l">
              <a:buFont typeface="Arial" panose="020B0604020202020204" pitchFamily="34" charset="0"/>
              <a:buChar char="•"/>
            </a:pPr>
            <a:r>
              <a:rPr lang="en-CA" sz="1400" b="0" i="0" dirty="0">
                <a:solidFill>
                  <a:srgbClr val="2D3B45"/>
                </a:solidFill>
                <a:effectLst/>
                <a:latin typeface="Lato Extended"/>
              </a:rPr>
              <a:t>Explaining what you are doing, why you are doing, and what happened after applying the change you just did!</a:t>
            </a:r>
          </a:p>
          <a:p>
            <a:pPr algn="l">
              <a:buFont typeface="Arial" panose="020B0604020202020204" pitchFamily="34" charset="0"/>
              <a:buChar char="•"/>
            </a:pPr>
            <a:r>
              <a:rPr lang="en-CA" sz="1400" b="0" i="0" dirty="0">
                <a:solidFill>
                  <a:srgbClr val="2D3B45"/>
                </a:solidFill>
                <a:effectLst/>
                <a:latin typeface="Lato Extended"/>
              </a:rPr>
              <a:t>Presentation (5%)</a:t>
            </a:r>
          </a:p>
          <a:p>
            <a:pPr marL="742950" lvl="1" indent="-285750" algn="l">
              <a:buFont typeface="Arial" panose="020B0604020202020204" pitchFamily="34" charset="0"/>
              <a:buChar char="•"/>
            </a:pPr>
            <a:r>
              <a:rPr lang="en-CA" sz="1400" b="0" i="0" dirty="0">
                <a:solidFill>
                  <a:srgbClr val="2D3B45"/>
                </a:solidFill>
                <a:effectLst/>
                <a:latin typeface="Lato Extended"/>
              </a:rPr>
              <a:t>Professional Slides with high quality images/charts without spelling errors</a:t>
            </a:r>
          </a:p>
          <a:p>
            <a:pPr marL="742950" lvl="1" indent="-285750" algn="l">
              <a:buFont typeface="Arial" panose="020B0604020202020204" pitchFamily="34" charset="0"/>
              <a:buChar char="•"/>
            </a:pPr>
            <a:r>
              <a:rPr lang="en-CA" sz="1400" b="0" i="0" dirty="0">
                <a:solidFill>
                  <a:srgbClr val="2D3B45"/>
                </a:solidFill>
                <a:effectLst/>
                <a:latin typeface="Lato Extended"/>
              </a:rPr>
              <a:t>Suitable color/fonts/size considering video projector</a:t>
            </a:r>
          </a:p>
          <a:p>
            <a:pPr marL="742950" lvl="1" indent="-285750" algn="l">
              <a:buFont typeface="Arial" panose="020B0604020202020204" pitchFamily="34" charset="0"/>
              <a:buChar char="•"/>
            </a:pPr>
            <a:r>
              <a:rPr lang="en-CA" sz="1400" b="0" i="0" dirty="0">
                <a:solidFill>
                  <a:srgbClr val="2D3B45"/>
                </a:solidFill>
                <a:effectLst/>
                <a:latin typeface="Lato Extended"/>
              </a:rPr>
              <a:t>Right volume of contents to ensure you can explain contents in the given time</a:t>
            </a:r>
          </a:p>
          <a:p>
            <a:pPr marL="742950" lvl="1" indent="-285750" algn="l">
              <a:buFont typeface="Arial" panose="020B0604020202020204" pitchFamily="34" charset="0"/>
              <a:buChar char="•"/>
            </a:pPr>
            <a:r>
              <a:rPr lang="en-CA" sz="1400" b="0" i="0" dirty="0">
                <a:solidFill>
                  <a:srgbClr val="2D3B45"/>
                </a:solidFill>
                <a:effectLst/>
                <a:latin typeface="Lato Extended"/>
              </a:rPr>
              <a:t>Story telling</a:t>
            </a:r>
          </a:p>
          <a:p>
            <a:pPr marL="742950" lvl="1" indent="-285750" algn="l">
              <a:buFont typeface="Arial" panose="020B0604020202020204" pitchFamily="34" charset="0"/>
              <a:buChar char="•"/>
            </a:pPr>
            <a:r>
              <a:rPr lang="en-CA" sz="1400" b="0" i="0" dirty="0">
                <a:solidFill>
                  <a:srgbClr val="2D3B45"/>
                </a:solidFill>
                <a:effectLst/>
                <a:latin typeface="Lato Extended"/>
              </a:rPr>
              <a:t>Ability to answer question</a:t>
            </a:r>
          </a:p>
          <a:p>
            <a:pPr marL="742950" lvl="1" indent="-285750" algn="l">
              <a:buFont typeface="Arial" panose="020B0604020202020204" pitchFamily="34" charset="0"/>
              <a:buChar char="•"/>
            </a:pPr>
            <a:r>
              <a:rPr lang="en-CA" sz="1400" b="0" i="0" dirty="0">
                <a:solidFill>
                  <a:srgbClr val="2D3B45"/>
                </a:solidFill>
                <a:effectLst/>
                <a:latin typeface="Lato Extended"/>
              </a:rPr>
              <a:t>Manage time</a:t>
            </a:r>
          </a:p>
        </p:txBody>
      </p:sp>
    </p:spTree>
    <p:extLst>
      <p:ext uri="{BB962C8B-B14F-4D97-AF65-F5344CB8AC3E}">
        <p14:creationId xmlns:p14="http://schemas.microsoft.com/office/powerpoint/2010/main" val="2229751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50"/>
            <a:ext cx="7921840" cy="45719"/>
          </a:xfrm>
          <a:custGeom>
            <a:avLst/>
            <a:gdLst>
              <a:gd name="connsiteX0" fmla="*/ 0 w 7921840"/>
              <a:gd name="connsiteY0" fmla="*/ 0 h 45719"/>
              <a:gd name="connsiteX1" fmla="*/ 660153 w 7921840"/>
              <a:gd name="connsiteY1" fmla="*/ 0 h 45719"/>
              <a:gd name="connsiteX2" fmla="*/ 1241088 w 7921840"/>
              <a:gd name="connsiteY2" fmla="*/ 0 h 45719"/>
              <a:gd name="connsiteX3" fmla="*/ 1901242 w 7921840"/>
              <a:gd name="connsiteY3" fmla="*/ 0 h 45719"/>
              <a:gd name="connsiteX4" fmla="*/ 2719832 w 7921840"/>
              <a:gd name="connsiteY4" fmla="*/ 0 h 45719"/>
              <a:gd name="connsiteX5" fmla="*/ 3379985 w 7921840"/>
              <a:gd name="connsiteY5" fmla="*/ 0 h 45719"/>
              <a:gd name="connsiteX6" fmla="*/ 3881702 w 7921840"/>
              <a:gd name="connsiteY6" fmla="*/ 0 h 45719"/>
              <a:gd name="connsiteX7" fmla="*/ 4462637 w 7921840"/>
              <a:gd name="connsiteY7" fmla="*/ 0 h 45719"/>
              <a:gd name="connsiteX8" fmla="*/ 5043571 w 7921840"/>
              <a:gd name="connsiteY8" fmla="*/ 0 h 45719"/>
              <a:gd name="connsiteX9" fmla="*/ 5862162 w 7921840"/>
              <a:gd name="connsiteY9" fmla="*/ 0 h 45719"/>
              <a:gd name="connsiteX10" fmla="*/ 6363878 w 7921840"/>
              <a:gd name="connsiteY10" fmla="*/ 0 h 45719"/>
              <a:gd name="connsiteX11" fmla="*/ 6865595 w 7921840"/>
              <a:gd name="connsiteY11" fmla="*/ 0 h 45719"/>
              <a:gd name="connsiteX12" fmla="*/ 7921840 w 7921840"/>
              <a:gd name="connsiteY12" fmla="*/ 0 h 45719"/>
              <a:gd name="connsiteX13" fmla="*/ 7921840 w 7921840"/>
              <a:gd name="connsiteY13" fmla="*/ 45719 h 45719"/>
              <a:gd name="connsiteX14" fmla="*/ 7182468 w 7921840"/>
              <a:gd name="connsiteY14" fmla="*/ 45719 h 45719"/>
              <a:gd name="connsiteX15" fmla="*/ 6522315 w 7921840"/>
              <a:gd name="connsiteY15" fmla="*/ 45719 h 45719"/>
              <a:gd name="connsiteX16" fmla="*/ 5782943 w 7921840"/>
              <a:gd name="connsiteY16" fmla="*/ 45719 h 45719"/>
              <a:gd name="connsiteX17" fmla="*/ 5281227 w 7921840"/>
              <a:gd name="connsiteY17" fmla="*/ 45719 h 45719"/>
              <a:gd name="connsiteX18" fmla="*/ 4700292 w 7921840"/>
              <a:gd name="connsiteY18" fmla="*/ 45719 h 45719"/>
              <a:gd name="connsiteX19" fmla="*/ 4040138 w 7921840"/>
              <a:gd name="connsiteY19" fmla="*/ 45719 h 45719"/>
              <a:gd name="connsiteX20" fmla="*/ 3617640 w 7921840"/>
              <a:gd name="connsiteY20" fmla="*/ 45719 h 45719"/>
              <a:gd name="connsiteX21" fmla="*/ 2799050 w 7921840"/>
              <a:gd name="connsiteY21" fmla="*/ 45719 h 45719"/>
              <a:gd name="connsiteX22" fmla="*/ 2297334 w 7921840"/>
              <a:gd name="connsiteY22" fmla="*/ 45719 h 45719"/>
              <a:gd name="connsiteX23" fmla="*/ 1874835 w 7921840"/>
              <a:gd name="connsiteY23" fmla="*/ 45719 h 45719"/>
              <a:gd name="connsiteX24" fmla="*/ 1293901 w 7921840"/>
              <a:gd name="connsiteY24" fmla="*/ 45719 h 45719"/>
              <a:gd name="connsiteX25" fmla="*/ 712966 w 7921840"/>
              <a:gd name="connsiteY25" fmla="*/ 45719 h 45719"/>
              <a:gd name="connsiteX26" fmla="*/ 0 w 7921840"/>
              <a:gd name="connsiteY26" fmla="*/ 45719 h 45719"/>
              <a:gd name="connsiteX27" fmla="*/ 0 w 7921840"/>
              <a:gd name="connsiteY27"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21840" h="45719" fill="none" extrusionOk="0">
                <a:moveTo>
                  <a:pt x="0" y="0"/>
                </a:moveTo>
                <a:cubicBezTo>
                  <a:pt x="180174" y="24485"/>
                  <a:pt x="490769" y="15422"/>
                  <a:pt x="660153" y="0"/>
                </a:cubicBezTo>
                <a:cubicBezTo>
                  <a:pt x="829537" y="-15422"/>
                  <a:pt x="1068213" y="-23322"/>
                  <a:pt x="1241088" y="0"/>
                </a:cubicBezTo>
                <a:cubicBezTo>
                  <a:pt x="1413964" y="23322"/>
                  <a:pt x="1765555" y="-13757"/>
                  <a:pt x="1901242" y="0"/>
                </a:cubicBezTo>
                <a:cubicBezTo>
                  <a:pt x="2036929" y="13757"/>
                  <a:pt x="2454599" y="35350"/>
                  <a:pt x="2719832" y="0"/>
                </a:cubicBezTo>
                <a:cubicBezTo>
                  <a:pt x="2985065" y="-35350"/>
                  <a:pt x="3094876" y="13266"/>
                  <a:pt x="3379985" y="0"/>
                </a:cubicBezTo>
                <a:cubicBezTo>
                  <a:pt x="3665094" y="-13266"/>
                  <a:pt x="3693088" y="-21701"/>
                  <a:pt x="3881702" y="0"/>
                </a:cubicBezTo>
                <a:cubicBezTo>
                  <a:pt x="4070316" y="21701"/>
                  <a:pt x="4173873" y="-28086"/>
                  <a:pt x="4462637" y="0"/>
                </a:cubicBezTo>
                <a:cubicBezTo>
                  <a:pt x="4751401" y="28086"/>
                  <a:pt x="4777978" y="11801"/>
                  <a:pt x="5043571" y="0"/>
                </a:cubicBezTo>
                <a:cubicBezTo>
                  <a:pt x="5309164" y="-11801"/>
                  <a:pt x="5695494" y="-597"/>
                  <a:pt x="5862162" y="0"/>
                </a:cubicBezTo>
                <a:cubicBezTo>
                  <a:pt x="6028830" y="597"/>
                  <a:pt x="6221657" y="-16114"/>
                  <a:pt x="6363878" y="0"/>
                </a:cubicBezTo>
                <a:cubicBezTo>
                  <a:pt x="6506099" y="16114"/>
                  <a:pt x="6616195" y="20329"/>
                  <a:pt x="6865595" y="0"/>
                </a:cubicBezTo>
                <a:cubicBezTo>
                  <a:pt x="7114995" y="-20329"/>
                  <a:pt x="7565434" y="4385"/>
                  <a:pt x="7921840" y="0"/>
                </a:cubicBezTo>
                <a:cubicBezTo>
                  <a:pt x="7920279" y="17008"/>
                  <a:pt x="7924111" y="32638"/>
                  <a:pt x="7921840" y="45719"/>
                </a:cubicBezTo>
                <a:cubicBezTo>
                  <a:pt x="7703702" y="43164"/>
                  <a:pt x="7436685" y="65701"/>
                  <a:pt x="7182468" y="45719"/>
                </a:cubicBezTo>
                <a:cubicBezTo>
                  <a:pt x="6928251" y="25737"/>
                  <a:pt x="6689410" y="66175"/>
                  <a:pt x="6522315" y="45719"/>
                </a:cubicBezTo>
                <a:cubicBezTo>
                  <a:pt x="6355220" y="25263"/>
                  <a:pt x="5931354" y="64600"/>
                  <a:pt x="5782943" y="45719"/>
                </a:cubicBezTo>
                <a:cubicBezTo>
                  <a:pt x="5634532" y="26838"/>
                  <a:pt x="5505765" y="28282"/>
                  <a:pt x="5281227" y="45719"/>
                </a:cubicBezTo>
                <a:cubicBezTo>
                  <a:pt x="5056689" y="63156"/>
                  <a:pt x="4931659" y="40580"/>
                  <a:pt x="4700292" y="45719"/>
                </a:cubicBezTo>
                <a:cubicBezTo>
                  <a:pt x="4468926" y="50858"/>
                  <a:pt x="4272877" y="55771"/>
                  <a:pt x="4040138" y="45719"/>
                </a:cubicBezTo>
                <a:cubicBezTo>
                  <a:pt x="3807399" y="35667"/>
                  <a:pt x="3772730" y="63215"/>
                  <a:pt x="3617640" y="45719"/>
                </a:cubicBezTo>
                <a:cubicBezTo>
                  <a:pt x="3462550" y="28223"/>
                  <a:pt x="3039705" y="63600"/>
                  <a:pt x="2799050" y="45719"/>
                </a:cubicBezTo>
                <a:cubicBezTo>
                  <a:pt x="2558395" y="27839"/>
                  <a:pt x="2536301" y="69486"/>
                  <a:pt x="2297334" y="45719"/>
                </a:cubicBezTo>
                <a:cubicBezTo>
                  <a:pt x="2058367" y="21952"/>
                  <a:pt x="1983159" y="55894"/>
                  <a:pt x="1874835" y="45719"/>
                </a:cubicBezTo>
                <a:cubicBezTo>
                  <a:pt x="1766511" y="35544"/>
                  <a:pt x="1553164" y="69826"/>
                  <a:pt x="1293901" y="45719"/>
                </a:cubicBezTo>
                <a:cubicBezTo>
                  <a:pt x="1034638" y="21612"/>
                  <a:pt x="940128" y="68231"/>
                  <a:pt x="712966" y="45719"/>
                </a:cubicBezTo>
                <a:cubicBezTo>
                  <a:pt x="485804" y="23207"/>
                  <a:pt x="334012" y="53786"/>
                  <a:pt x="0" y="45719"/>
                </a:cubicBezTo>
                <a:cubicBezTo>
                  <a:pt x="-607" y="31215"/>
                  <a:pt x="-911" y="10341"/>
                  <a:pt x="0" y="0"/>
                </a:cubicBezTo>
                <a:close/>
              </a:path>
              <a:path w="7921840" h="45719" stroke="0" extrusionOk="0">
                <a:moveTo>
                  <a:pt x="0" y="0"/>
                </a:moveTo>
                <a:cubicBezTo>
                  <a:pt x="221280" y="2567"/>
                  <a:pt x="591375" y="2585"/>
                  <a:pt x="739372" y="0"/>
                </a:cubicBezTo>
                <a:cubicBezTo>
                  <a:pt x="887369" y="-2585"/>
                  <a:pt x="1228295" y="-27795"/>
                  <a:pt x="1399525" y="0"/>
                </a:cubicBezTo>
                <a:cubicBezTo>
                  <a:pt x="1570755" y="27795"/>
                  <a:pt x="1671823" y="8411"/>
                  <a:pt x="1822023" y="0"/>
                </a:cubicBezTo>
                <a:cubicBezTo>
                  <a:pt x="1972223" y="-8411"/>
                  <a:pt x="2246710" y="3330"/>
                  <a:pt x="2640613" y="0"/>
                </a:cubicBezTo>
                <a:cubicBezTo>
                  <a:pt x="3034516" y="-3330"/>
                  <a:pt x="2873092" y="-9369"/>
                  <a:pt x="3063111" y="0"/>
                </a:cubicBezTo>
                <a:cubicBezTo>
                  <a:pt x="3253130" y="9369"/>
                  <a:pt x="3404311" y="-10237"/>
                  <a:pt x="3564828" y="0"/>
                </a:cubicBezTo>
                <a:cubicBezTo>
                  <a:pt x="3725345" y="10237"/>
                  <a:pt x="4133463" y="2842"/>
                  <a:pt x="4383418" y="0"/>
                </a:cubicBezTo>
                <a:cubicBezTo>
                  <a:pt x="4633373" y="-2842"/>
                  <a:pt x="4938288" y="-23115"/>
                  <a:pt x="5202008" y="0"/>
                </a:cubicBezTo>
                <a:cubicBezTo>
                  <a:pt x="5465728" y="23115"/>
                  <a:pt x="5547547" y="-23082"/>
                  <a:pt x="5703725" y="0"/>
                </a:cubicBezTo>
                <a:cubicBezTo>
                  <a:pt x="5859903" y="23082"/>
                  <a:pt x="6130456" y="-11252"/>
                  <a:pt x="6284660" y="0"/>
                </a:cubicBezTo>
                <a:cubicBezTo>
                  <a:pt x="6438864" y="11252"/>
                  <a:pt x="6765195" y="-18940"/>
                  <a:pt x="7024031" y="0"/>
                </a:cubicBezTo>
                <a:cubicBezTo>
                  <a:pt x="7282867" y="18940"/>
                  <a:pt x="7723282" y="-6791"/>
                  <a:pt x="7921840" y="0"/>
                </a:cubicBezTo>
                <a:cubicBezTo>
                  <a:pt x="7919779" y="16243"/>
                  <a:pt x="7921134" y="30348"/>
                  <a:pt x="7921840" y="45719"/>
                </a:cubicBezTo>
                <a:cubicBezTo>
                  <a:pt x="7726274" y="45364"/>
                  <a:pt x="7611026" y="31031"/>
                  <a:pt x="7420123" y="45719"/>
                </a:cubicBezTo>
                <a:cubicBezTo>
                  <a:pt x="7229220" y="60407"/>
                  <a:pt x="7027719" y="73190"/>
                  <a:pt x="6839189" y="45719"/>
                </a:cubicBezTo>
                <a:cubicBezTo>
                  <a:pt x="6650659" y="18248"/>
                  <a:pt x="6462593" y="79727"/>
                  <a:pt x="6099817" y="45719"/>
                </a:cubicBezTo>
                <a:cubicBezTo>
                  <a:pt x="5737041" y="11711"/>
                  <a:pt x="5536467" y="48848"/>
                  <a:pt x="5360445" y="45719"/>
                </a:cubicBezTo>
                <a:cubicBezTo>
                  <a:pt x="5184423" y="42590"/>
                  <a:pt x="5074225" y="30447"/>
                  <a:pt x="4858729" y="45719"/>
                </a:cubicBezTo>
                <a:cubicBezTo>
                  <a:pt x="4643233" y="60991"/>
                  <a:pt x="4619896" y="64294"/>
                  <a:pt x="4436230" y="45719"/>
                </a:cubicBezTo>
                <a:cubicBezTo>
                  <a:pt x="4252564" y="27144"/>
                  <a:pt x="3912144" y="13783"/>
                  <a:pt x="3696859" y="45719"/>
                </a:cubicBezTo>
                <a:cubicBezTo>
                  <a:pt x="3481574" y="77655"/>
                  <a:pt x="3130907" y="26213"/>
                  <a:pt x="2878269" y="45719"/>
                </a:cubicBezTo>
                <a:cubicBezTo>
                  <a:pt x="2625631" y="65226"/>
                  <a:pt x="2299419" y="69528"/>
                  <a:pt x="2138897" y="45719"/>
                </a:cubicBezTo>
                <a:cubicBezTo>
                  <a:pt x="1978375" y="21910"/>
                  <a:pt x="1697815" y="19052"/>
                  <a:pt x="1478743" y="45719"/>
                </a:cubicBezTo>
                <a:cubicBezTo>
                  <a:pt x="1259671" y="72386"/>
                  <a:pt x="926292" y="73682"/>
                  <a:pt x="660153" y="45719"/>
                </a:cubicBezTo>
                <a:cubicBezTo>
                  <a:pt x="394014" y="17757"/>
                  <a:pt x="318449" y="43316"/>
                  <a:pt x="0" y="45719"/>
                </a:cubicBezTo>
                <a:cubicBezTo>
                  <a:pt x="-685" y="35528"/>
                  <a:pt x="-1813" y="1985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4. Prepare the data for the ML algorithm </a:t>
            </a:r>
          </a:p>
        </p:txBody>
      </p:sp>
      <p:sp>
        <p:nvSpPr>
          <p:cNvPr id="2" name="TextBox 1">
            <a:extLst>
              <a:ext uri="{FF2B5EF4-FFF2-40B4-BE49-F238E27FC236}">
                <a16:creationId xmlns:a16="http://schemas.microsoft.com/office/drawing/2014/main" id="{54287439-9CF1-E38A-9320-4B856FF97568}"/>
              </a:ext>
            </a:extLst>
          </p:cNvPr>
          <p:cNvSpPr txBox="1"/>
          <p:nvPr/>
        </p:nvSpPr>
        <p:spPr>
          <a:xfrm>
            <a:off x="2980691" y="1546209"/>
            <a:ext cx="6681174" cy="4189993"/>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Big picture / Frame the problem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Get the data / develop the pipeline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Explore and visualize the data to gain insights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Prepare the data for the ML algorithm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Select a model and train it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Fine-tune your model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Present your solution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Launch, monitor, and maintain your system (MLOps challenge)</a:t>
            </a:r>
          </a:p>
        </p:txBody>
      </p:sp>
    </p:spTree>
    <p:extLst>
      <p:ext uri="{BB962C8B-B14F-4D97-AF65-F5344CB8AC3E}">
        <p14:creationId xmlns:p14="http://schemas.microsoft.com/office/powerpoint/2010/main" val="3610941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49"/>
            <a:ext cx="4734756" cy="45720"/>
          </a:xfrm>
          <a:custGeom>
            <a:avLst/>
            <a:gdLst>
              <a:gd name="connsiteX0" fmla="*/ 0 w 4734756"/>
              <a:gd name="connsiteY0" fmla="*/ 0 h 45720"/>
              <a:gd name="connsiteX1" fmla="*/ 534351 w 4734756"/>
              <a:gd name="connsiteY1" fmla="*/ 0 h 45720"/>
              <a:gd name="connsiteX2" fmla="*/ 1163397 w 4734756"/>
              <a:gd name="connsiteY2" fmla="*/ 0 h 45720"/>
              <a:gd name="connsiteX3" fmla="*/ 1792443 w 4734756"/>
              <a:gd name="connsiteY3" fmla="*/ 0 h 45720"/>
              <a:gd name="connsiteX4" fmla="*/ 2374142 w 4734756"/>
              <a:gd name="connsiteY4" fmla="*/ 0 h 45720"/>
              <a:gd name="connsiteX5" fmla="*/ 3003188 w 4734756"/>
              <a:gd name="connsiteY5" fmla="*/ 0 h 45720"/>
              <a:gd name="connsiteX6" fmla="*/ 3726929 w 4734756"/>
              <a:gd name="connsiteY6" fmla="*/ 0 h 45720"/>
              <a:gd name="connsiteX7" fmla="*/ 4734756 w 4734756"/>
              <a:gd name="connsiteY7" fmla="*/ 0 h 45720"/>
              <a:gd name="connsiteX8" fmla="*/ 4734756 w 4734756"/>
              <a:gd name="connsiteY8" fmla="*/ 45720 h 45720"/>
              <a:gd name="connsiteX9" fmla="*/ 4153057 w 4734756"/>
              <a:gd name="connsiteY9" fmla="*/ 45720 h 45720"/>
              <a:gd name="connsiteX10" fmla="*/ 3618706 w 4734756"/>
              <a:gd name="connsiteY10" fmla="*/ 45720 h 45720"/>
              <a:gd name="connsiteX11" fmla="*/ 2847618 w 4734756"/>
              <a:gd name="connsiteY11" fmla="*/ 45720 h 45720"/>
              <a:gd name="connsiteX12" fmla="*/ 2218571 w 4734756"/>
              <a:gd name="connsiteY12" fmla="*/ 45720 h 45720"/>
              <a:gd name="connsiteX13" fmla="*/ 1589525 w 4734756"/>
              <a:gd name="connsiteY13" fmla="*/ 45720 h 45720"/>
              <a:gd name="connsiteX14" fmla="*/ 960479 w 4734756"/>
              <a:gd name="connsiteY14" fmla="*/ 45720 h 45720"/>
              <a:gd name="connsiteX15" fmla="*/ 0 w 4734756"/>
              <a:gd name="connsiteY15" fmla="*/ 45720 h 45720"/>
              <a:gd name="connsiteX16" fmla="*/ 0 w 4734756"/>
              <a:gd name="connsiteY16"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34756" h="45720" fill="none" extrusionOk="0">
                <a:moveTo>
                  <a:pt x="0" y="0"/>
                </a:moveTo>
                <a:cubicBezTo>
                  <a:pt x="157894" y="81"/>
                  <a:pt x="388786" y="16603"/>
                  <a:pt x="534351" y="0"/>
                </a:cubicBezTo>
                <a:cubicBezTo>
                  <a:pt x="679916" y="-16603"/>
                  <a:pt x="880695" y="-17854"/>
                  <a:pt x="1163397" y="0"/>
                </a:cubicBezTo>
                <a:cubicBezTo>
                  <a:pt x="1446099" y="17854"/>
                  <a:pt x="1628724" y="-8451"/>
                  <a:pt x="1792443" y="0"/>
                </a:cubicBezTo>
                <a:cubicBezTo>
                  <a:pt x="1956162" y="8451"/>
                  <a:pt x="2127866" y="15405"/>
                  <a:pt x="2374142" y="0"/>
                </a:cubicBezTo>
                <a:cubicBezTo>
                  <a:pt x="2620418" y="-15405"/>
                  <a:pt x="2812863" y="-5195"/>
                  <a:pt x="3003188" y="0"/>
                </a:cubicBezTo>
                <a:cubicBezTo>
                  <a:pt x="3193513" y="5195"/>
                  <a:pt x="3465182" y="3038"/>
                  <a:pt x="3726929" y="0"/>
                </a:cubicBezTo>
                <a:cubicBezTo>
                  <a:pt x="3988676" y="-3038"/>
                  <a:pt x="4422223" y="-23891"/>
                  <a:pt x="4734756" y="0"/>
                </a:cubicBezTo>
                <a:cubicBezTo>
                  <a:pt x="4733309" y="10743"/>
                  <a:pt x="4736136" y="34507"/>
                  <a:pt x="4734756" y="45720"/>
                </a:cubicBezTo>
                <a:cubicBezTo>
                  <a:pt x="4583691" y="39570"/>
                  <a:pt x="4422464" y="35399"/>
                  <a:pt x="4153057" y="45720"/>
                </a:cubicBezTo>
                <a:cubicBezTo>
                  <a:pt x="3883650" y="56041"/>
                  <a:pt x="3849145" y="63736"/>
                  <a:pt x="3618706" y="45720"/>
                </a:cubicBezTo>
                <a:cubicBezTo>
                  <a:pt x="3388267" y="27704"/>
                  <a:pt x="3086178" y="18877"/>
                  <a:pt x="2847618" y="45720"/>
                </a:cubicBezTo>
                <a:cubicBezTo>
                  <a:pt x="2609058" y="72563"/>
                  <a:pt x="2470607" y="25564"/>
                  <a:pt x="2218571" y="45720"/>
                </a:cubicBezTo>
                <a:cubicBezTo>
                  <a:pt x="1966535" y="65876"/>
                  <a:pt x="1785406" y="71619"/>
                  <a:pt x="1589525" y="45720"/>
                </a:cubicBezTo>
                <a:cubicBezTo>
                  <a:pt x="1393644" y="19821"/>
                  <a:pt x="1088923" y="73030"/>
                  <a:pt x="960479" y="45720"/>
                </a:cubicBezTo>
                <a:cubicBezTo>
                  <a:pt x="832035" y="18410"/>
                  <a:pt x="298859" y="39444"/>
                  <a:pt x="0" y="45720"/>
                </a:cubicBezTo>
                <a:cubicBezTo>
                  <a:pt x="-1438" y="23159"/>
                  <a:pt x="-1646" y="16686"/>
                  <a:pt x="0" y="0"/>
                </a:cubicBezTo>
                <a:close/>
              </a:path>
              <a:path w="4734756" h="45720" stroke="0" extrusionOk="0">
                <a:moveTo>
                  <a:pt x="0" y="0"/>
                </a:moveTo>
                <a:cubicBezTo>
                  <a:pt x="277452" y="21081"/>
                  <a:pt x="437001" y="-33053"/>
                  <a:pt x="723741" y="0"/>
                </a:cubicBezTo>
                <a:cubicBezTo>
                  <a:pt x="1010481" y="33053"/>
                  <a:pt x="1163066" y="-33748"/>
                  <a:pt x="1400135" y="0"/>
                </a:cubicBezTo>
                <a:cubicBezTo>
                  <a:pt x="1637204" y="33748"/>
                  <a:pt x="1709036" y="25356"/>
                  <a:pt x="1934486" y="0"/>
                </a:cubicBezTo>
                <a:cubicBezTo>
                  <a:pt x="2159936" y="-25356"/>
                  <a:pt x="2500393" y="-30743"/>
                  <a:pt x="2705575" y="0"/>
                </a:cubicBezTo>
                <a:cubicBezTo>
                  <a:pt x="2910757" y="30743"/>
                  <a:pt x="2987799" y="-11055"/>
                  <a:pt x="3239926" y="0"/>
                </a:cubicBezTo>
                <a:cubicBezTo>
                  <a:pt x="3492053" y="11055"/>
                  <a:pt x="3576317" y="-26566"/>
                  <a:pt x="3821624" y="0"/>
                </a:cubicBezTo>
                <a:cubicBezTo>
                  <a:pt x="4066931" y="26566"/>
                  <a:pt x="4419146" y="15329"/>
                  <a:pt x="4734756" y="0"/>
                </a:cubicBezTo>
                <a:cubicBezTo>
                  <a:pt x="4735945" y="21402"/>
                  <a:pt x="4733634" y="28167"/>
                  <a:pt x="4734756" y="45720"/>
                </a:cubicBezTo>
                <a:cubicBezTo>
                  <a:pt x="4509292" y="24784"/>
                  <a:pt x="4445699" y="69573"/>
                  <a:pt x="4200405" y="45720"/>
                </a:cubicBezTo>
                <a:cubicBezTo>
                  <a:pt x="3955111" y="21867"/>
                  <a:pt x="3788318" y="67719"/>
                  <a:pt x="3618706" y="45720"/>
                </a:cubicBezTo>
                <a:cubicBezTo>
                  <a:pt x="3449094" y="23721"/>
                  <a:pt x="3206014" y="36694"/>
                  <a:pt x="3084355" y="45720"/>
                </a:cubicBezTo>
                <a:cubicBezTo>
                  <a:pt x="2962696" y="54746"/>
                  <a:pt x="2532843" y="62876"/>
                  <a:pt x="2313267" y="45720"/>
                </a:cubicBezTo>
                <a:cubicBezTo>
                  <a:pt x="2093691" y="28564"/>
                  <a:pt x="1940495" y="24028"/>
                  <a:pt x="1684220" y="45720"/>
                </a:cubicBezTo>
                <a:cubicBezTo>
                  <a:pt x="1427945" y="67412"/>
                  <a:pt x="1392604" y="28872"/>
                  <a:pt x="1102522" y="45720"/>
                </a:cubicBezTo>
                <a:cubicBezTo>
                  <a:pt x="812440" y="62568"/>
                  <a:pt x="424602" y="27089"/>
                  <a:pt x="0" y="45720"/>
                </a:cubicBezTo>
                <a:cubicBezTo>
                  <a:pt x="-1008" y="30264"/>
                  <a:pt x="1006" y="1110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4.1 Data Transformation </a:t>
            </a:r>
          </a:p>
        </p:txBody>
      </p:sp>
      <p:sp>
        <p:nvSpPr>
          <p:cNvPr id="4" name="TextBox 3">
            <a:extLst>
              <a:ext uri="{FF2B5EF4-FFF2-40B4-BE49-F238E27FC236}">
                <a16:creationId xmlns:a16="http://schemas.microsoft.com/office/drawing/2014/main" id="{9E9CD7C7-FDB1-6782-1A44-CABF61AAA2FF}"/>
              </a:ext>
            </a:extLst>
          </p:cNvPr>
          <p:cNvSpPr txBox="1"/>
          <p:nvPr/>
        </p:nvSpPr>
        <p:spPr>
          <a:xfrm>
            <a:off x="3013969" y="3108054"/>
            <a:ext cx="6116714" cy="646331"/>
          </a:xfrm>
          <a:prstGeom prst="rect">
            <a:avLst/>
          </a:prstGeom>
          <a:noFill/>
        </p:spPr>
        <p:txBody>
          <a:bodyPr wrap="square">
            <a:spAutoFit/>
          </a:bodyPr>
          <a:lstStyle/>
          <a:p>
            <a:pPr marL="742950" lvl="1" indent="-285750" algn="l">
              <a:buFont typeface="Arial" panose="020B0604020202020204" pitchFamily="34" charset="0"/>
              <a:buChar char="•"/>
            </a:pPr>
            <a:r>
              <a:rPr lang="en-CA" sz="1800" b="0" i="0" dirty="0">
                <a:solidFill>
                  <a:srgbClr val="2D3B45"/>
                </a:solidFill>
                <a:effectLst/>
                <a:latin typeface="Lato Extended"/>
              </a:rPr>
              <a:t>Data Transformation (normalization, </a:t>
            </a:r>
            <a:r>
              <a:rPr lang="en-CA" sz="1800" b="0" i="0" dirty="0" err="1">
                <a:solidFill>
                  <a:srgbClr val="2D3B45"/>
                </a:solidFill>
                <a:effectLst/>
                <a:latin typeface="Lato Extended"/>
              </a:rPr>
              <a:t>onehotEncoding</a:t>
            </a:r>
            <a:r>
              <a:rPr lang="en-CA" sz="1800" b="0" i="0" dirty="0">
                <a:solidFill>
                  <a:srgbClr val="2D3B45"/>
                </a:solidFill>
                <a:effectLst/>
                <a:latin typeface="Lato Extended"/>
              </a:rPr>
              <a:t>, log transformation </a:t>
            </a:r>
            <a:r>
              <a:rPr lang="en-CA" sz="1800" b="0" i="0" dirty="0" err="1">
                <a:solidFill>
                  <a:srgbClr val="2D3B45"/>
                </a:solidFill>
                <a:effectLst/>
                <a:latin typeface="Lato Extended"/>
              </a:rPr>
              <a:t>etc</a:t>
            </a:r>
            <a:r>
              <a:rPr lang="en-CA" sz="1800" b="0" i="0" dirty="0">
                <a:solidFill>
                  <a:srgbClr val="2D3B45"/>
                </a:solidFill>
                <a:effectLst/>
                <a:latin typeface="Lato Extended"/>
              </a:rPr>
              <a:t>)</a:t>
            </a:r>
          </a:p>
        </p:txBody>
      </p:sp>
    </p:spTree>
    <p:extLst>
      <p:ext uri="{BB962C8B-B14F-4D97-AF65-F5344CB8AC3E}">
        <p14:creationId xmlns:p14="http://schemas.microsoft.com/office/powerpoint/2010/main" val="1829789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50"/>
            <a:ext cx="5560379" cy="45719"/>
          </a:xfrm>
          <a:custGeom>
            <a:avLst/>
            <a:gdLst>
              <a:gd name="connsiteX0" fmla="*/ 0 w 5560379"/>
              <a:gd name="connsiteY0" fmla="*/ 0 h 45719"/>
              <a:gd name="connsiteX1" fmla="*/ 583840 w 5560379"/>
              <a:gd name="connsiteY1" fmla="*/ 0 h 45719"/>
              <a:gd name="connsiteX2" fmla="*/ 1167680 w 5560379"/>
              <a:gd name="connsiteY2" fmla="*/ 0 h 45719"/>
              <a:gd name="connsiteX3" fmla="*/ 1807123 w 5560379"/>
              <a:gd name="connsiteY3" fmla="*/ 0 h 45719"/>
              <a:gd name="connsiteX4" fmla="*/ 2557774 w 5560379"/>
              <a:gd name="connsiteY4" fmla="*/ 0 h 45719"/>
              <a:gd name="connsiteX5" fmla="*/ 3308426 w 5560379"/>
              <a:gd name="connsiteY5" fmla="*/ 0 h 45719"/>
              <a:gd name="connsiteX6" fmla="*/ 4003473 w 5560379"/>
              <a:gd name="connsiteY6" fmla="*/ 0 h 45719"/>
              <a:gd name="connsiteX7" fmla="*/ 4698520 w 5560379"/>
              <a:gd name="connsiteY7" fmla="*/ 0 h 45719"/>
              <a:gd name="connsiteX8" fmla="*/ 5560379 w 5560379"/>
              <a:gd name="connsiteY8" fmla="*/ 0 h 45719"/>
              <a:gd name="connsiteX9" fmla="*/ 5560379 w 5560379"/>
              <a:gd name="connsiteY9" fmla="*/ 45719 h 45719"/>
              <a:gd name="connsiteX10" fmla="*/ 4754124 w 5560379"/>
              <a:gd name="connsiteY10" fmla="*/ 45719 h 45719"/>
              <a:gd name="connsiteX11" fmla="*/ 4114680 w 5560379"/>
              <a:gd name="connsiteY11" fmla="*/ 45719 h 45719"/>
              <a:gd name="connsiteX12" fmla="*/ 3475237 w 5560379"/>
              <a:gd name="connsiteY12" fmla="*/ 45719 h 45719"/>
              <a:gd name="connsiteX13" fmla="*/ 2668982 w 5560379"/>
              <a:gd name="connsiteY13" fmla="*/ 45719 h 45719"/>
              <a:gd name="connsiteX14" fmla="*/ 1862727 w 5560379"/>
              <a:gd name="connsiteY14" fmla="*/ 45719 h 45719"/>
              <a:gd name="connsiteX15" fmla="*/ 1334491 w 5560379"/>
              <a:gd name="connsiteY15" fmla="*/ 45719 h 45719"/>
              <a:gd name="connsiteX16" fmla="*/ 0 w 5560379"/>
              <a:gd name="connsiteY16" fmla="*/ 45719 h 45719"/>
              <a:gd name="connsiteX17" fmla="*/ 0 w 5560379"/>
              <a:gd name="connsiteY17"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0379" h="45719" fill="none" extrusionOk="0">
                <a:moveTo>
                  <a:pt x="0" y="0"/>
                </a:moveTo>
                <a:cubicBezTo>
                  <a:pt x="271692" y="-2818"/>
                  <a:pt x="396736" y="-18223"/>
                  <a:pt x="583840" y="0"/>
                </a:cubicBezTo>
                <a:cubicBezTo>
                  <a:pt x="770944" y="18223"/>
                  <a:pt x="899000" y="1536"/>
                  <a:pt x="1167680" y="0"/>
                </a:cubicBezTo>
                <a:cubicBezTo>
                  <a:pt x="1436360" y="-1536"/>
                  <a:pt x="1543812" y="23936"/>
                  <a:pt x="1807123" y="0"/>
                </a:cubicBezTo>
                <a:cubicBezTo>
                  <a:pt x="2070434" y="-23936"/>
                  <a:pt x="2302380" y="-29537"/>
                  <a:pt x="2557774" y="0"/>
                </a:cubicBezTo>
                <a:cubicBezTo>
                  <a:pt x="2813168" y="29537"/>
                  <a:pt x="3018701" y="-16898"/>
                  <a:pt x="3308426" y="0"/>
                </a:cubicBezTo>
                <a:cubicBezTo>
                  <a:pt x="3598151" y="16898"/>
                  <a:pt x="3859906" y="-25714"/>
                  <a:pt x="4003473" y="0"/>
                </a:cubicBezTo>
                <a:cubicBezTo>
                  <a:pt x="4147040" y="25714"/>
                  <a:pt x="4423863" y="16987"/>
                  <a:pt x="4698520" y="0"/>
                </a:cubicBezTo>
                <a:cubicBezTo>
                  <a:pt x="4973177" y="-16987"/>
                  <a:pt x="5263003" y="4868"/>
                  <a:pt x="5560379" y="0"/>
                </a:cubicBezTo>
                <a:cubicBezTo>
                  <a:pt x="5561331" y="13749"/>
                  <a:pt x="5562070" y="25384"/>
                  <a:pt x="5560379" y="45719"/>
                </a:cubicBezTo>
                <a:cubicBezTo>
                  <a:pt x="5376445" y="22902"/>
                  <a:pt x="5127855" y="52474"/>
                  <a:pt x="4754124" y="45719"/>
                </a:cubicBezTo>
                <a:cubicBezTo>
                  <a:pt x="4380394" y="38964"/>
                  <a:pt x="4329804" y="50857"/>
                  <a:pt x="4114680" y="45719"/>
                </a:cubicBezTo>
                <a:cubicBezTo>
                  <a:pt x="3899556" y="40581"/>
                  <a:pt x="3666108" y="22802"/>
                  <a:pt x="3475237" y="45719"/>
                </a:cubicBezTo>
                <a:cubicBezTo>
                  <a:pt x="3284366" y="68636"/>
                  <a:pt x="2948788" y="84585"/>
                  <a:pt x="2668982" y="45719"/>
                </a:cubicBezTo>
                <a:cubicBezTo>
                  <a:pt x="2389176" y="6853"/>
                  <a:pt x="2254077" y="22769"/>
                  <a:pt x="1862727" y="45719"/>
                </a:cubicBezTo>
                <a:cubicBezTo>
                  <a:pt x="1471377" y="68669"/>
                  <a:pt x="1479351" y="66148"/>
                  <a:pt x="1334491" y="45719"/>
                </a:cubicBezTo>
                <a:cubicBezTo>
                  <a:pt x="1189631" y="25290"/>
                  <a:pt x="320129" y="55586"/>
                  <a:pt x="0" y="45719"/>
                </a:cubicBezTo>
                <a:cubicBezTo>
                  <a:pt x="317" y="27079"/>
                  <a:pt x="931" y="20509"/>
                  <a:pt x="0" y="0"/>
                </a:cubicBezTo>
                <a:close/>
              </a:path>
              <a:path w="5560379" h="45719" stroke="0" extrusionOk="0">
                <a:moveTo>
                  <a:pt x="0" y="0"/>
                </a:moveTo>
                <a:cubicBezTo>
                  <a:pt x="335583" y="15740"/>
                  <a:pt x="502264" y="23962"/>
                  <a:pt x="750651" y="0"/>
                </a:cubicBezTo>
                <a:cubicBezTo>
                  <a:pt x="999038" y="-23962"/>
                  <a:pt x="1303591" y="-2749"/>
                  <a:pt x="1445699" y="0"/>
                </a:cubicBezTo>
                <a:cubicBezTo>
                  <a:pt x="1587807" y="2749"/>
                  <a:pt x="1816211" y="-23800"/>
                  <a:pt x="1973935" y="0"/>
                </a:cubicBezTo>
                <a:cubicBezTo>
                  <a:pt x="2131659" y="23800"/>
                  <a:pt x="2604541" y="781"/>
                  <a:pt x="2780190" y="0"/>
                </a:cubicBezTo>
                <a:cubicBezTo>
                  <a:pt x="2955840" y="-781"/>
                  <a:pt x="3108719" y="20642"/>
                  <a:pt x="3308426" y="0"/>
                </a:cubicBezTo>
                <a:cubicBezTo>
                  <a:pt x="3508133" y="-20642"/>
                  <a:pt x="3619422" y="15535"/>
                  <a:pt x="3892265" y="0"/>
                </a:cubicBezTo>
                <a:cubicBezTo>
                  <a:pt x="4165108" y="-15535"/>
                  <a:pt x="4298364" y="-39235"/>
                  <a:pt x="4698520" y="0"/>
                </a:cubicBezTo>
                <a:cubicBezTo>
                  <a:pt x="5098676" y="39235"/>
                  <a:pt x="5279484" y="26479"/>
                  <a:pt x="5560379" y="0"/>
                </a:cubicBezTo>
                <a:cubicBezTo>
                  <a:pt x="5562403" y="17236"/>
                  <a:pt x="5561702" y="25925"/>
                  <a:pt x="5560379" y="45719"/>
                </a:cubicBezTo>
                <a:cubicBezTo>
                  <a:pt x="5280702" y="38240"/>
                  <a:pt x="5090694" y="54134"/>
                  <a:pt x="4920935" y="45719"/>
                </a:cubicBezTo>
                <a:cubicBezTo>
                  <a:pt x="4751176" y="37304"/>
                  <a:pt x="4569144" y="49763"/>
                  <a:pt x="4392699" y="45719"/>
                </a:cubicBezTo>
                <a:cubicBezTo>
                  <a:pt x="4216254" y="41675"/>
                  <a:pt x="3931883" y="31782"/>
                  <a:pt x="3586444" y="45719"/>
                </a:cubicBezTo>
                <a:cubicBezTo>
                  <a:pt x="3241005" y="59656"/>
                  <a:pt x="3128103" y="24914"/>
                  <a:pt x="2947001" y="45719"/>
                </a:cubicBezTo>
                <a:cubicBezTo>
                  <a:pt x="2765899" y="66524"/>
                  <a:pt x="2618981" y="55502"/>
                  <a:pt x="2363161" y="45719"/>
                </a:cubicBezTo>
                <a:cubicBezTo>
                  <a:pt x="2107341" y="35936"/>
                  <a:pt x="1868575" y="29218"/>
                  <a:pt x="1723717" y="45719"/>
                </a:cubicBezTo>
                <a:cubicBezTo>
                  <a:pt x="1578859" y="62220"/>
                  <a:pt x="1194970" y="81378"/>
                  <a:pt x="973066" y="45719"/>
                </a:cubicBezTo>
                <a:cubicBezTo>
                  <a:pt x="751162" y="10060"/>
                  <a:pt x="207851" y="73400"/>
                  <a:pt x="0" y="45719"/>
                </a:cubicBezTo>
                <a:cubicBezTo>
                  <a:pt x="-337" y="31369"/>
                  <a:pt x="-2189" y="1539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5. Select a model and train it</a:t>
            </a:r>
          </a:p>
        </p:txBody>
      </p:sp>
      <p:sp>
        <p:nvSpPr>
          <p:cNvPr id="2" name="TextBox 1">
            <a:extLst>
              <a:ext uri="{FF2B5EF4-FFF2-40B4-BE49-F238E27FC236}">
                <a16:creationId xmlns:a16="http://schemas.microsoft.com/office/drawing/2014/main" id="{54287439-9CF1-E38A-9320-4B856FF97568}"/>
              </a:ext>
            </a:extLst>
          </p:cNvPr>
          <p:cNvSpPr txBox="1"/>
          <p:nvPr/>
        </p:nvSpPr>
        <p:spPr>
          <a:xfrm>
            <a:off x="2980691" y="1546209"/>
            <a:ext cx="6681174" cy="4189993"/>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Big picture / Frame the problem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Get the data / develop the pipeline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Explore and visualize the data to gain insights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Prepare the data for the ML algorithm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Select a model and train it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Fine-tune your model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Present your solution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Launch, monitor, and maintain your system (MLOps challenge)</a:t>
            </a:r>
          </a:p>
        </p:txBody>
      </p:sp>
    </p:spTree>
    <p:extLst>
      <p:ext uri="{BB962C8B-B14F-4D97-AF65-F5344CB8AC3E}">
        <p14:creationId xmlns:p14="http://schemas.microsoft.com/office/powerpoint/2010/main" val="2235070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49"/>
            <a:ext cx="4654857" cy="45720"/>
          </a:xfrm>
          <a:custGeom>
            <a:avLst/>
            <a:gdLst>
              <a:gd name="connsiteX0" fmla="*/ 0 w 4654857"/>
              <a:gd name="connsiteY0" fmla="*/ 0 h 45720"/>
              <a:gd name="connsiteX1" fmla="*/ 525334 w 4654857"/>
              <a:gd name="connsiteY1" fmla="*/ 0 h 45720"/>
              <a:gd name="connsiteX2" fmla="*/ 1143765 w 4654857"/>
              <a:gd name="connsiteY2" fmla="*/ 0 h 45720"/>
              <a:gd name="connsiteX3" fmla="*/ 1762196 w 4654857"/>
              <a:gd name="connsiteY3" fmla="*/ 0 h 45720"/>
              <a:gd name="connsiteX4" fmla="*/ 2334078 w 4654857"/>
              <a:gd name="connsiteY4" fmla="*/ 0 h 45720"/>
              <a:gd name="connsiteX5" fmla="*/ 2952509 w 4654857"/>
              <a:gd name="connsiteY5" fmla="*/ 0 h 45720"/>
              <a:gd name="connsiteX6" fmla="*/ 3664037 w 4654857"/>
              <a:gd name="connsiteY6" fmla="*/ 0 h 45720"/>
              <a:gd name="connsiteX7" fmla="*/ 4654857 w 4654857"/>
              <a:gd name="connsiteY7" fmla="*/ 0 h 45720"/>
              <a:gd name="connsiteX8" fmla="*/ 4654857 w 4654857"/>
              <a:gd name="connsiteY8" fmla="*/ 45720 h 45720"/>
              <a:gd name="connsiteX9" fmla="*/ 4082975 w 4654857"/>
              <a:gd name="connsiteY9" fmla="*/ 45720 h 45720"/>
              <a:gd name="connsiteX10" fmla="*/ 3557641 w 4654857"/>
              <a:gd name="connsiteY10" fmla="*/ 45720 h 45720"/>
              <a:gd name="connsiteX11" fmla="*/ 2799564 w 4654857"/>
              <a:gd name="connsiteY11" fmla="*/ 45720 h 45720"/>
              <a:gd name="connsiteX12" fmla="*/ 2181133 w 4654857"/>
              <a:gd name="connsiteY12" fmla="*/ 45720 h 45720"/>
              <a:gd name="connsiteX13" fmla="*/ 1562702 w 4654857"/>
              <a:gd name="connsiteY13" fmla="*/ 45720 h 45720"/>
              <a:gd name="connsiteX14" fmla="*/ 944271 w 4654857"/>
              <a:gd name="connsiteY14" fmla="*/ 45720 h 45720"/>
              <a:gd name="connsiteX15" fmla="*/ 0 w 4654857"/>
              <a:gd name="connsiteY15" fmla="*/ 45720 h 45720"/>
              <a:gd name="connsiteX16" fmla="*/ 0 w 4654857"/>
              <a:gd name="connsiteY16"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4857" h="45720" fill="none" extrusionOk="0">
                <a:moveTo>
                  <a:pt x="0" y="0"/>
                </a:moveTo>
                <a:cubicBezTo>
                  <a:pt x="220624" y="2772"/>
                  <a:pt x="328932" y="23678"/>
                  <a:pt x="525334" y="0"/>
                </a:cubicBezTo>
                <a:cubicBezTo>
                  <a:pt x="721736" y="-23678"/>
                  <a:pt x="965720" y="-20667"/>
                  <a:pt x="1143765" y="0"/>
                </a:cubicBezTo>
                <a:cubicBezTo>
                  <a:pt x="1321810" y="20667"/>
                  <a:pt x="1591444" y="-14996"/>
                  <a:pt x="1762196" y="0"/>
                </a:cubicBezTo>
                <a:cubicBezTo>
                  <a:pt x="1932948" y="14996"/>
                  <a:pt x="2143256" y="-13229"/>
                  <a:pt x="2334078" y="0"/>
                </a:cubicBezTo>
                <a:cubicBezTo>
                  <a:pt x="2524900" y="13229"/>
                  <a:pt x="2652850" y="-10842"/>
                  <a:pt x="2952509" y="0"/>
                </a:cubicBezTo>
                <a:cubicBezTo>
                  <a:pt x="3252168" y="10842"/>
                  <a:pt x="3511553" y="-12263"/>
                  <a:pt x="3664037" y="0"/>
                </a:cubicBezTo>
                <a:cubicBezTo>
                  <a:pt x="3816521" y="12263"/>
                  <a:pt x="4296296" y="-11668"/>
                  <a:pt x="4654857" y="0"/>
                </a:cubicBezTo>
                <a:cubicBezTo>
                  <a:pt x="4653410" y="10743"/>
                  <a:pt x="4656237" y="34507"/>
                  <a:pt x="4654857" y="45720"/>
                </a:cubicBezTo>
                <a:cubicBezTo>
                  <a:pt x="4417726" y="47107"/>
                  <a:pt x="4327932" y="19896"/>
                  <a:pt x="4082975" y="45720"/>
                </a:cubicBezTo>
                <a:cubicBezTo>
                  <a:pt x="3838018" y="71544"/>
                  <a:pt x="3684707" y="31812"/>
                  <a:pt x="3557641" y="45720"/>
                </a:cubicBezTo>
                <a:cubicBezTo>
                  <a:pt x="3430575" y="59628"/>
                  <a:pt x="3106200" y="14379"/>
                  <a:pt x="2799564" y="45720"/>
                </a:cubicBezTo>
                <a:cubicBezTo>
                  <a:pt x="2492928" y="77061"/>
                  <a:pt x="2329823" y="53509"/>
                  <a:pt x="2181133" y="45720"/>
                </a:cubicBezTo>
                <a:cubicBezTo>
                  <a:pt x="2032443" y="37931"/>
                  <a:pt x="1780146" y="54985"/>
                  <a:pt x="1562702" y="45720"/>
                </a:cubicBezTo>
                <a:cubicBezTo>
                  <a:pt x="1345258" y="36455"/>
                  <a:pt x="1149177" y="55850"/>
                  <a:pt x="944271" y="45720"/>
                </a:cubicBezTo>
                <a:cubicBezTo>
                  <a:pt x="739365" y="35590"/>
                  <a:pt x="294073" y="20906"/>
                  <a:pt x="0" y="45720"/>
                </a:cubicBezTo>
                <a:cubicBezTo>
                  <a:pt x="-1438" y="23159"/>
                  <a:pt x="-1646" y="16686"/>
                  <a:pt x="0" y="0"/>
                </a:cubicBezTo>
                <a:close/>
              </a:path>
              <a:path w="4654857" h="45720" stroke="0" extrusionOk="0">
                <a:moveTo>
                  <a:pt x="0" y="0"/>
                </a:moveTo>
                <a:cubicBezTo>
                  <a:pt x="157260" y="-18197"/>
                  <a:pt x="485319" y="31141"/>
                  <a:pt x="711528" y="0"/>
                </a:cubicBezTo>
                <a:cubicBezTo>
                  <a:pt x="937737" y="-31141"/>
                  <a:pt x="1209118" y="26973"/>
                  <a:pt x="1376508" y="0"/>
                </a:cubicBezTo>
                <a:cubicBezTo>
                  <a:pt x="1543898" y="-26973"/>
                  <a:pt x="1698637" y="17875"/>
                  <a:pt x="1901842" y="0"/>
                </a:cubicBezTo>
                <a:cubicBezTo>
                  <a:pt x="2105047" y="-17875"/>
                  <a:pt x="2362491" y="24832"/>
                  <a:pt x="2659918" y="0"/>
                </a:cubicBezTo>
                <a:cubicBezTo>
                  <a:pt x="2957345" y="-24832"/>
                  <a:pt x="2927932" y="-20659"/>
                  <a:pt x="3185252" y="0"/>
                </a:cubicBezTo>
                <a:cubicBezTo>
                  <a:pt x="3442572" y="20659"/>
                  <a:pt x="3528945" y="-6584"/>
                  <a:pt x="3757135" y="0"/>
                </a:cubicBezTo>
                <a:cubicBezTo>
                  <a:pt x="3985325" y="6584"/>
                  <a:pt x="4324603" y="33090"/>
                  <a:pt x="4654857" y="0"/>
                </a:cubicBezTo>
                <a:cubicBezTo>
                  <a:pt x="4656046" y="21402"/>
                  <a:pt x="4653735" y="28167"/>
                  <a:pt x="4654857" y="45720"/>
                </a:cubicBezTo>
                <a:cubicBezTo>
                  <a:pt x="4464195" y="64903"/>
                  <a:pt x="4277987" y="26918"/>
                  <a:pt x="4129523" y="45720"/>
                </a:cubicBezTo>
                <a:cubicBezTo>
                  <a:pt x="3981059" y="64522"/>
                  <a:pt x="3739674" y="24033"/>
                  <a:pt x="3557641" y="45720"/>
                </a:cubicBezTo>
                <a:cubicBezTo>
                  <a:pt x="3375608" y="67407"/>
                  <a:pt x="3202258" y="29033"/>
                  <a:pt x="3032307" y="45720"/>
                </a:cubicBezTo>
                <a:cubicBezTo>
                  <a:pt x="2862356" y="62407"/>
                  <a:pt x="2592618" y="82972"/>
                  <a:pt x="2274230" y="45720"/>
                </a:cubicBezTo>
                <a:cubicBezTo>
                  <a:pt x="1955842" y="8468"/>
                  <a:pt x="1805615" y="59247"/>
                  <a:pt x="1655799" y="45720"/>
                </a:cubicBezTo>
                <a:cubicBezTo>
                  <a:pt x="1505983" y="32193"/>
                  <a:pt x="1230910" y="31876"/>
                  <a:pt x="1083917" y="45720"/>
                </a:cubicBezTo>
                <a:cubicBezTo>
                  <a:pt x="936924" y="59564"/>
                  <a:pt x="440579" y="42800"/>
                  <a:pt x="0" y="45720"/>
                </a:cubicBezTo>
                <a:cubicBezTo>
                  <a:pt x="-1008" y="30264"/>
                  <a:pt x="1006" y="1110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6. Fine-tune your model</a:t>
            </a:r>
          </a:p>
        </p:txBody>
      </p:sp>
      <p:sp>
        <p:nvSpPr>
          <p:cNvPr id="4" name="TextBox 3">
            <a:extLst>
              <a:ext uri="{FF2B5EF4-FFF2-40B4-BE49-F238E27FC236}">
                <a16:creationId xmlns:a16="http://schemas.microsoft.com/office/drawing/2014/main" id="{130937C8-40F5-6D65-79CF-1BAA81CB2F15}"/>
              </a:ext>
            </a:extLst>
          </p:cNvPr>
          <p:cNvSpPr txBox="1"/>
          <p:nvPr/>
        </p:nvSpPr>
        <p:spPr>
          <a:xfrm>
            <a:off x="6321278" y="1758648"/>
            <a:ext cx="6116714" cy="646331"/>
          </a:xfrm>
          <a:prstGeom prst="rect">
            <a:avLst/>
          </a:prstGeom>
          <a:noFill/>
        </p:spPr>
        <p:txBody>
          <a:bodyPr wrap="square">
            <a:spAutoFit/>
          </a:bodyPr>
          <a:lstStyle/>
          <a:p>
            <a:pPr marL="742950" lvl="1" indent="-285750" algn="l">
              <a:buFont typeface="Arial" panose="020B0604020202020204" pitchFamily="34" charset="0"/>
              <a:buChar char="•"/>
            </a:pPr>
            <a:r>
              <a:rPr lang="en-CA" sz="1800" b="0" i="0" dirty="0">
                <a:solidFill>
                  <a:srgbClr val="2D3B45"/>
                </a:solidFill>
                <a:effectLst/>
                <a:latin typeface="Lato Extended"/>
              </a:rPr>
              <a:t>Trying multiple models </a:t>
            </a:r>
          </a:p>
          <a:p>
            <a:pPr marL="742950" lvl="1" indent="-285750" algn="l">
              <a:buFont typeface="Arial" panose="020B0604020202020204" pitchFamily="34" charset="0"/>
              <a:buChar char="•"/>
            </a:pPr>
            <a:r>
              <a:rPr lang="en-CA" sz="1800" b="0" i="0" dirty="0">
                <a:solidFill>
                  <a:srgbClr val="2D3B45"/>
                </a:solidFill>
                <a:effectLst/>
                <a:latin typeface="Lato Extended"/>
              </a:rPr>
              <a:t>Hyper parameter Tuning</a:t>
            </a:r>
          </a:p>
        </p:txBody>
      </p:sp>
    </p:spTree>
    <p:extLst>
      <p:ext uri="{BB962C8B-B14F-4D97-AF65-F5344CB8AC3E}">
        <p14:creationId xmlns:p14="http://schemas.microsoft.com/office/powerpoint/2010/main" val="903972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3" y="859649"/>
            <a:ext cx="4619346" cy="45720"/>
          </a:xfrm>
          <a:custGeom>
            <a:avLst/>
            <a:gdLst>
              <a:gd name="connsiteX0" fmla="*/ 0 w 4619346"/>
              <a:gd name="connsiteY0" fmla="*/ 0 h 45720"/>
              <a:gd name="connsiteX1" fmla="*/ 521326 w 4619346"/>
              <a:gd name="connsiteY1" fmla="*/ 0 h 45720"/>
              <a:gd name="connsiteX2" fmla="*/ 1135039 w 4619346"/>
              <a:gd name="connsiteY2" fmla="*/ 0 h 45720"/>
              <a:gd name="connsiteX3" fmla="*/ 1748752 w 4619346"/>
              <a:gd name="connsiteY3" fmla="*/ 0 h 45720"/>
              <a:gd name="connsiteX4" fmla="*/ 2316272 w 4619346"/>
              <a:gd name="connsiteY4" fmla="*/ 0 h 45720"/>
              <a:gd name="connsiteX5" fmla="*/ 2929985 w 4619346"/>
              <a:gd name="connsiteY5" fmla="*/ 0 h 45720"/>
              <a:gd name="connsiteX6" fmla="*/ 3636085 w 4619346"/>
              <a:gd name="connsiteY6" fmla="*/ 0 h 45720"/>
              <a:gd name="connsiteX7" fmla="*/ 4619346 w 4619346"/>
              <a:gd name="connsiteY7" fmla="*/ 0 h 45720"/>
              <a:gd name="connsiteX8" fmla="*/ 4619346 w 4619346"/>
              <a:gd name="connsiteY8" fmla="*/ 45720 h 45720"/>
              <a:gd name="connsiteX9" fmla="*/ 4051826 w 4619346"/>
              <a:gd name="connsiteY9" fmla="*/ 45720 h 45720"/>
              <a:gd name="connsiteX10" fmla="*/ 3530500 w 4619346"/>
              <a:gd name="connsiteY10" fmla="*/ 45720 h 45720"/>
              <a:gd name="connsiteX11" fmla="*/ 2778207 w 4619346"/>
              <a:gd name="connsiteY11" fmla="*/ 45720 h 45720"/>
              <a:gd name="connsiteX12" fmla="*/ 2164494 w 4619346"/>
              <a:gd name="connsiteY12" fmla="*/ 45720 h 45720"/>
              <a:gd name="connsiteX13" fmla="*/ 1550780 w 4619346"/>
              <a:gd name="connsiteY13" fmla="*/ 45720 h 45720"/>
              <a:gd name="connsiteX14" fmla="*/ 937067 w 4619346"/>
              <a:gd name="connsiteY14" fmla="*/ 45720 h 45720"/>
              <a:gd name="connsiteX15" fmla="*/ 0 w 4619346"/>
              <a:gd name="connsiteY15" fmla="*/ 45720 h 45720"/>
              <a:gd name="connsiteX16" fmla="*/ 0 w 4619346"/>
              <a:gd name="connsiteY16"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9346" h="45720" fill="none" extrusionOk="0">
                <a:moveTo>
                  <a:pt x="0" y="0"/>
                </a:moveTo>
                <a:cubicBezTo>
                  <a:pt x="253969" y="18506"/>
                  <a:pt x="289664" y="5106"/>
                  <a:pt x="521326" y="0"/>
                </a:cubicBezTo>
                <a:cubicBezTo>
                  <a:pt x="752988" y="-5106"/>
                  <a:pt x="981399" y="-24900"/>
                  <a:pt x="1135039" y="0"/>
                </a:cubicBezTo>
                <a:cubicBezTo>
                  <a:pt x="1288679" y="24900"/>
                  <a:pt x="1526502" y="-12746"/>
                  <a:pt x="1748752" y="0"/>
                </a:cubicBezTo>
                <a:cubicBezTo>
                  <a:pt x="1971002" y="12746"/>
                  <a:pt x="2091048" y="-3248"/>
                  <a:pt x="2316272" y="0"/>
                </a:cubicBezTo>
                <a:cubicBezTo>
                  <a:pt x="2541496" y="3248"/>
                  <a:pt x="2717000" y="-1754"/>
                  <a:pt x="2929985" y="0"/>
                </a:cubicBezTo>
                <a:cubicBezTo>
                  <a:pt x="3142970" y="1754"/>
                  <a:pt x="3430712" y="-18422"/>
                  <a:pt x="3636085" y="0"/>
                </a:cubicBezTo>
                <a:cubicBezTo>
                  <a:pt x="3841458" y="18422"/>
                  <a:pt x="4387990" y="-18177"/>
                  <a:pt x="4619346" y="0"/>
                </a:cubicBezTo>
                <a:cubicBezTo>
                  <a:pt x="4617899" y="10743"/>
                  <a:pt x="4620726" y="34507"/>
                  <a:pt x="4619346" y="45720"/>
                </a:cubicBezTo>
                <a:cubicBezTo>
                  <a:pt x="4437592" y="40159"/>
                  <a:pt x="4220232" y="61977"/>
                  <a:pt x="4051826" y="45720"/>
                </a:cubicBezTo>
                <a:cubicBezTo>
                  <a:pt x="3883420" y="29463"/>
                  <a:pt x="3712438" y="50214"/>
                  <a:pt x="3530500" y="45720"/>
                </a:cubicBezTo>
                <a:cubicBezTo>
                  <a:pt x="3348562" y="41226"/>
                  <a:pt x="2973002" y="41362"/>
                  <a:pt x="2778207" y="45720"/>
                </a:cubicBezTo>
                <a:cubicBezTo>
                  <a:pt x="2583412" y="50078"/>
                  <a:pt x="2443413" y="45373"/>
                  <a:pt x="2164494" y="45720"/>
                </a:cubicBezTo>
                <a:cubicBezTo>
                  <a:pt x="1885575" y="46067"/>
                  <a:pt x="1829746" y="53763"/>
                  <a:pt x="1550780" y="45720"/>
                </a:cubicBezTo>
                <a:cubicBezTo>
                  <a:pt x="1271814" y="37677"/>
                  <a:pt x="1148751" y="33591"/>
                  <a:pt x="937067" y="45720"/>
                </a:cubicBezTo>
                <a:cubicBezTo>
                  <a:pt x="725383" y="57849"/>
                  <a:pt x="449770" y="38528"/>
                  <a:pt x="0" y="45720"/>
                </a:cubicBezTo>
                <a:cubicBezTo>
                  <a:pt x="-1438" y="23159"/>
                  <a:pt x="-1646" y="16686"/>
                  <a:pt x="0" y="0"/>
                </a:cubicBezTo>
                <a:close/>
              </a:path>
              <a:path w="4619346" h="45720" stroke="0" extrusionOk="0">
                <a:moveTo>
                  <a:pt x="0" y="0"/>
                </a:moveTo>
                <a:cubicBezTo>
                  <a:pt x="320206" y="20567"/>
                  <a:pt x="471049" y="9360"/>
                  <a:pt x="706100" y="0"/>
                </a:cubicBezTo>
                <a:cubicBezTo>
                  <a:pt x="941151" y="-9360"/>
                  <a:pt x="1042641" y="-20704"/>
                  <a:pt x="1366007" y="0"/>
                </a:cubicBezTo>
                <a:cubicBezTo>
                  <a:pt x="1689373" y="20704"/>
                  <a:pt x="1736319" y="-10764"/>
                  <a:pt x="1887333" y="0"/>
                </a:cubicBezTo>
                <a:cubicBezTo>
                  <a:pt x="2038347" y="10764"/>
                  <a:pt x="2320595" y="26149"/>
                  <a:pt x="2639626" y="0"/>
                </a:cubicBezTo>
                <a:cubicBezTo>
                  <a:pt x="2958657" y="-26149"/>
                  <a:pt x="3036608" y="-17836"/>
                  <a:pt x="3160952" y="0"/>
                </a:cubicBezTo>
                <a:cubicBezTo>
                  <a:pt x="3285296" y="17836"/>
                  <a:pt x="3484883" y="10415"/>
                  <a:pt x="3728472" y="0"/>
                </a:cubicBezTo>
                <a:cubicBezTo>
                  <a:pt x="3972061" y="-10415"/>
                  <a:pt x="4331355" y="7539"/>
                  <a:pt x="4619346" y="0"/>
                </a:cubicBezTo>
                <a:cubicBezTo>
                  <a:pt x="4620535" y="21402"/>
                  <a:pt x="4618224" y="28167"/>
                  <a:pt x="4619346" y="45720"/>
                </a:cubicBezTo>
                <a:cubicBezTo>
                  <a:pt x="4371674" y="33206"/>
                  <a:pt x="4207632" y="42977"/>
                  <a:pt x="4098020" y="45720"/>
                </a:cubicBezTo>
                <a:cubicBezTo>
                  <a:pt x="3988408" y="48463"/>
                  <a:pt x="3804575" y="70024"/>
                  <a:pt x="3530500" y="45720"/>
                </a:cubicBezTo>
                <a:cubicBezTo>
                  <a:pt x="3256425" y="21416"/>
                  <a:pt x="3139599" y="45105"/>
                  <a:pt x="3009174" y="45720"/>
                </a:cubicBezTo>
                <a:cubicBezTo>
                  <a:pt x="2878749" y="46335"/>
                  <a:pt x="2628655" y="76565"/>
                  <a:pt x="2256880" y="45720"/>
                </a:cubicBezTo>
                <a:cubicBezTo>
                  <a:pt x="1885105" y="14875"/>
                  <a:pt x="1869185" y="71949"/>
                  <a:pt x="1643167" y="45720"/>
                </a:cubicBezTo>
                <a:cubicBezTo>
                  <a:pt x="1417149" y="19491"/>
                  <a:pt x="1308343" y="29547"/>
                  <a:pt x="1075648" y="45720"/>
                </a:cubicBezTo>
                <a:cubicBezTo>
                  <a:pt x="842953" y="61893"/>
                  <a:pt x="379565" y="97600"/>
                  <a:pt x="0" y="45720"/>
                </a:cubicBezTo>
                <a:cubicBezTo>
                  <a:pt x="-1008" y="30264"/>
                  <a:pt x="1006" y="1110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7. Present your solution</a:t>
            </a:r>
          </a:p>
        </p:txBody>
      </p:sp>
      <p:sp>
        <p:nvSpPr>
          <p:cNvPr id="2" name="TextBox 1">
            <a:extLst>
              <a:ext uri="{FF2B5EF4-FFF2-40B4-BE49-F238E27FC236}">
                <a16:creationId xmlns:a16="http://schemas.microsoft.com/office/drawing/2014/main" id="{54287439-9CF1-E38A-9320-4B856FF97568}"/>
              </a:ext>
            </a:extLst>
          </p:cNvPr>
          <p:cNvSpPr txBox="1"/>
          <p:nvPr/>
        </p:nvSpPr>
        <p:spPr>
          <a:xfrm>
            <a:off x="2980691" y="1546209"/>
            <a:ext cx="6681174" cy="4189993"/>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Big picture / Frame the problem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Get the data / develop the pipeline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Explore and visualize the data to gain insights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Prepare the data for the ML algorithm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Select a model and train it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Fine-tune your model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Present your solution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Launch, monitor, and maintain your system (MLOps challenge)</a:t>
            </a:r>
          </a:p>
        </p:txBody>
      </p:sp>
    </p:spTree>
    <p:extLst>
      <p:ext uri="{BB962C8B-B14F-4D97-AF65-F5344CB8AC3E}">
        <p14:creationId xmlns:p14="http://schemas.microsoft.com/office/powerpoint/2010/main" val="3534966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49"/>
            <a:ext cx="9022670" cy="45720"/>
          </a:xfrm>
          <a:custGeom>
            <a:avLst/>
            <a:gdLst>
              <a:gd name="connsiteX0" fmla="*/ 0 w 9022670"/>
              <a:gd name="connsiteY0" fmla="*/ 0 h 45720"/>
              <a:gd name="connsiteX1" fmla="*/ 874505 w 9022670"/>
              <a:gd name="connsiteY1" fmla="*/ 0 h 45720"/>
              <a:gd name="connsiteX2" fmla="*/ 1749010 w 9022670"/>
              <a:gd name="connsiteY2" fmla="*/ 0 h 45720"/>
              <a:gd name="connsiteX3" fmla="*/ 2443061 w 9022670"/>
              <a:gd name="connsiteY3" fmla="*/ 0 h 45720"/>
              <a:gd name="connsiteX4" fmla="*/ 2956660 w 9022670"/>
              <a:gd name="connsiteY4" fmla="*/ 0 h 45720"/>
              <a:gd name="connsiteX5" fmla="*/ 3560484 w 9022670"/>
              <a:gd name="connsiteY5" fmla="*/ 0 h 45720"/>
              <a:gd name="connsiteX6" fmla="*/ 4164309 w 9022670"/>
              <a:gd name="connsiteY6" fmla="*/ 0 h 45720"/>
              <a:gd name="connsiteX7" fmla="*/ 5038814 w 9022670"/>
              <a:gd name="connsiteY7" fmla="*/ 0 h 45720"/>
              <a:gd name="connsiteX8" fmla="*/ 5552412 w 9022670"/>
              <a:gd name="connsiteY8" fmla="*/ 0 h 45720"/>
              <a:gd name="connsiteX9" fmla="*/ 6066010 w 9022670"/>
              <a:gd name="connsiteY9" fmla="*/ 0 h 45720"/>
              <a:gd name="connsiteX10" fmla="*/ 6760062 w 9022670"/>
              <a:gd name="connsiteY10" fmla="*/ 0 h 45720"/>
              <a:gd name="connsiteX11" fmla="*/ 7634567 w 9022670"/>
              <a:gd name="connsiteY11" fmla="*/ 0 h 45720"/>
              <a:gd name="connsiteX12" fmla="*/ 8238392 w 9022670"/>
              <a:gd name="connsiteY12" fmla="*/ 0 h 45720"/>
              <a:gd name="connsiteX13" fmla="*/ 9022670 w 9022670"/>
              <a:gd name="connsiteY13" fmla="*/ 0 h 45720"/>
              <a:gd name="connsiteX14" fmla="*/ 9022670 w 9022670"/>
              <a:gd name="connsiteY14" fmla="*/ 45720 h 45720"/>
              <a:gd name="connsiteX15" fmla="*/ 8148165 w 9022670"/>
              <a:gd name="connsiteY15" fmla="*/ 45720 h 45720"/>
              <a:gd name="connsiteX16" fmla="*/ 7544340 w 9022670"/>
              <a:gd name="connsiteY16" fmla="*/ 45720 h 45720"/>
              <a:gd name="connsiteX17" fmla="*/ 6850289 w 9022670"/>
              <a:gd name="connsiteY17" fmla="*/ 45720 h 45720"/>
              <a:gd name="connsiteX18" fmla="*/ 6426917 w 9022670"/>
              <a:gd name="connsiteY18" fmla="*/ 45720 h 45720"/>
              <a:gd name="connsiteX19" fmla="*/ 5552412 w 9022670"/>
              <a:gd name="connsiteY19" fmla="*/ 45720 h 45720"/>
              <a:gd name="connsiteX20" fmla="*/ 5038814 w 9022670"/>
              <a:gd name="connsiteY20" fmla="*/ 45720 h 45720"/>
              <a:gd name="connsiteX21" fmla="*/ 4615443 w 9022670"/>
              <a:gd name="connsiteY21" fmla="*/ 45720 h 45720"/>
              <a:gd name="connsiteX22" fmla="*/ 4011618 w 9022670"/>
              <a:gd name="connsiteY22" fmla="*/ 45720 h 45720"/>
              <a:gd name="connsiteX23" fmla="*/ 3407793 w 9022670"/>
              <a:gd name="connsiteY23" fmla="*/ 45720 h 45720"/>
              <a:gd name="connsiteX24" fmla="*/ 2713742 w 9022670"/>
              <a:gd name="connsiteY24" fmla="*/ 45720 h 45720"/>
              <a:gd name="connsiteX25" fmla="*/ 2290370 w 9022670"/>
              <a:gd name="connsiteY25" fmla="*/ 45720 h 45720"/>
              <a:gd name="connsiteX26" fmla="*/ 1866999 w 9022670"/>
              <a:gd name="connsiteY26" fmla="*/ 45720 h 45720"/>
              <a:gd name="connsiteX27" fmla="*/ 1172947 w 9022670"/>
              <a:gd name="connsiteY27" fmla="*/ 45720 h 45720"/>
              <a:gd name="connsiteX28" fmla="*/ 0 w 9022670"/>
              <a:gd name="connsiteY28" fmla="*/ 45720 h 45720"/>
              <a:gd name="connsiteX29" fmla="*/ 0 w 9022670"/>
              <a:gd name="connsiteY29"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2670" h="45720" fill="none" extrusionOk="0">
                <a:moveTo>
                  <a:pt x="0" y="0"/>
                </a:moveTo>
                <a:cubicBezTo>
                  <a:pt x="217872" y="-14073"/>
                  <a:pt x="496153" y="-2167"/>
                  <a:pt x="874505" y="0"/>
                </a:cubicBezTo>
                <a:cubicBezTo>
                  <a:pt x="1252858" y="2167"/>
                  <a:pt x="1528362" y="22937"/>
                  <a:pt x="1749010" y="0"/>
                </a:cubicBezTo>
                <a:cubicBezTo>
                  <a:pt x="1969658" y="-22937"/>
                  <a:pt x="2209625" y="25507"/>
                  <a:pt x="2443061" y="0"/>
                </a:cubicBezTo>
                <a:cubicBezTo>
                  <a:pt x="2676497" y="-25507"/>
                  <a:pt x="2759516" y="5898"/>
                  <a:pt x="2956660" y="0"/>
                </a:cubicBezTo>
                <a:cubicBezTo>
                  <a:pt x="3153804" y="-5898"/>
                  <a:pt x="3358078" y="-2410"/>
                  <a:pt x="3560484" y="0"/>
                </a:cubicBezTo>
                <a:cubicBezTo>
                  <a:pt x="3762890" y="2410"/>
                  <a:pt x="3978756" y="27884"/>
                  <a:pt x="4164309" y="0"/>
                </a:cubicBezTo>
                <a:cubicBezTo>
                  <a:pt x="4349862" y="-27884"/>
                  <a:pt x="4633337" y="9600"/>
                  <a:pt x="5038814" y="0"/>
                </a:cubicBezTo>
                <a:cubicBezTo>
                  <a:pt x="5444292" y="-9600"/>
                  <a:pt x="5333086" y="2698"/>
                  <a:pt x="5552412" y="0"/>
                </a:cubicBezTo>
                <a:cubicBezTo>
                  <a:pt x="5771738" y="-2698"/>
                  <a:pt x="5835437" y="53"/>
                  <a:pt x="6066010" y="0"/>
                </a:cubicBezTo>
                <a:cubicBezTo>
                  <a:pt x="6296583" y="-53"/>
                  <a:pt x="6423321" y="-21638"/>
                  <a:pt x="6760062" y="0"/>
                </a:cubicBezTo>
                <a:cubicBezTo>
                  <a:pt x="7096803" y="21638"/>
                  <a:pt x="7390058" y="27833"/>
                  <a:pt x="7634567" y="0"/>
                </a:cubicBezTo>
                <a:cubicBezTo>
                  <a:pt x="7879076" y="-27833"/>
                  <a:pt x="8050442" y="18432"/>
                  <a:pt x="8238392" y="0"/>
                </a:cubicBezTo>
                <a:cubicBezTo>
                  <a:pt x="8426342" y="-18432"/>
                  <a:pt x="8633669" y="-6117"/>
                  <a:pt x="9022670" y="0"/>
                </a:cubicBezTo>
                <a:cubicBezTo>
                  <a:pt x="9020414" y="21958"/>
                  <a:pt x="9021718" y="29534"/>
                  <a:pt x="9022670" y="45720"/>
                </a:cubicBezTo>
                <a:cubicBezTo>
                  <a:pt x="8803548" y="38612"/>
                  <a:pt x="8395134" y="9931"/>
                  <a:pt x="8148165" y="45720"/>
                </a:cubicBezTo>
                <a:cubicBezTo>
                  <a:pt x="7901196" y="81509"/>
                  <a:pt x="7722163" y="29205"/>
                  <a:pt x="7544340" y="45720"/>
                </a:cubicBezTo>
                <a:cubicBezTo>
                  <a:pt x="7366518" y="62235"/>
                  <a:pt x="7190272" y="31902"/>
                  <a:pt x="6850289" y="45720"/>
                </a:cubicBezTo>
                <a:cubicBezTo>
                  <a:pt x="6510306" y="59538"/>
                  <a:pt x="6630094" y="30272"/>
                  <a:pt x="6426917" y="45720"/>
                </a:cubicBezTo>
                <a:cubicBezTo>
                  <a:pt x="6223740" y="61168"/>
                  <a:pt x="5844111" y="47404"/>
                  <a:pt x="5552412" y="45720"/>
                </a:cubicBezTo>
                <a:cubicBezTo>
                  <a:pt x="5260714" y="44036"/>
                  <a:pt x="5277166" y="32532"/>
                  <a:pt x="5038814" y="45720"/>
                </a:cubicBezTo>
                <a:cubicBezTo>
                  <a:pt x="4800462" y="58908"/>
                  <a:pt x="4741451" y="36878"/>
                  <a:pt x="4615443" y="45720"/>
                </a:cubicBezTo>
                <a:cubicBezTo>
                  <a:pt x="4489435" y="54562"/>
                  <a:pt x="4220443" y="19624"/>
                  <a:pt x="4011618" y="45720"/>
                </a:cubicBezTo>
                <a:cubicBezTo>
                  <a:pt x="3802793" y="71816"/>
                  <a:pt x="3687750" y="29970"/>
                  <a:pt x="3407793" y="45720"/>
                </a:cubicBezTo>
                <a:cubicBezTo>
                  <a:pt x="3127836" y="61470"/>
                  <a:pt x="2922763" y="51758"/>
                  <a:pt x="2713742" y="45720"/>
                </a:cubicBezTo>
                <a:cubicBezTo>
                  <a:pt x="2504721" y="39682"/>
                  <a:pt x="2402593" y="65645"/>
                  <a:pt x="2290370" y="45720"/>
                </a:cubicBezTo>
                <a:cubicBezTo>
                  <a:pt x="2178147" y="25795"/>
                  <a:pt x="1963322" y="65370"/>
                  <a:pt x="1866999" y="45720"/>
                </a:cubicBezTo>
                <a:cubicBezTo>
                  <a:pt x="1770676" y="26070"/>
                  <a:pt x="1423108" y="34874"/>
                  <a:pt x="1172947" y="45720"/>
                </a:cubicBezTo>
                <a:cubicBezTo>
                  <a:pt x="922786" y="56566"/>
                  <a:pt x="498825" y="32536"/>
                  <a:pt x="0" y="45720"/>
                </a:cubicBezTo>
                <a:cubicBezTo>
                  <a:pt x="-2248" y="31173"/>
                  <a:pt x="-1975" y="22425"/>
                  <a:pt x="0" y="0"/>
                </a:cubicBezTo>
                <a:close/>
              </a:path>
              <a:path w="9022670" h="45720" stroke="0" extrusionOk="0">
                <a:moveTo>
                  <a:pt x="0" y="0"/>
                </a:moveTo>
                <a:cubicBezTo>
                  <a:pt x="247022" y="25893"/>
                  <a:pt x="517834" y="8958"/>
                  <a:pt x="784278" y="0"/>
                </a:cubicBezTo>
                <a:cubicBezTo>
                  <a:pt x="1050722" y="-8958"/>
                  <a:pt x="1232673" y="13718"/>
                  <a:pt x="1478330" y="0"/>
                </a:cubicBezTo>
                <a:cubicBezTo>
                  <a:pt x="1723987" y="-13718"/>
                  <a:pt x="1734349" y="-2107"/>
                  <a:pt x="1901701" y="0"/>
                </a:cubicBezTo>
                <a:cubicBezTo>
                  <a:pt x="2069053" y="2107"/>
                  <a:pt x="2503309" y="-22686"/>
                  <a:pt x="2776206" y="0"/>
                </a:cubicBezTo>
                <a:cubicBezTo>
                  <a:pt x="3049103" y="22686"/>
                  <a:pt x="3009271" y="18302"/>
                  <a:pt x="3199578" y="0"/>
                </a:cubicBezTo>
                <a:cubicBezTo>
                  <a:pt x="3389885" y="-18302"/>
                  <a:pt x="3458687" y="-966"/>
                  <a:pt x="3713176" y="0"/>
                </a:cubicBezTo>
                <a:cubicBezTo>
                  <a:pt x="3967665" y="966"/>
                  <a:pt x="4392025" y="43686"/>
                  <a:pt x="4587681" y="0"/>
                </a:cubicBezTo>
                <a:cubicBezTo>
                  <a:pt x="4783337" y="-43686"/>
                  <a:pt x="5029032" y="9415"/>
                  <a:pt x="5462186" y="0"/>
                </a:cubicBezTo>
                <a:cubicBezTo>
                  <a:pt x="5895341" y="-9415"/>
                  <a:pt x="5845856" y="-21144"/>
                  <a:pt x="5975784" y="0"/>
                </a:cubicBezTo>
                <a:cubicBezTo>
                  <a:pt x="6105712" y="21144"/>
                  <a:pt x="6326807" y="-7335"/>
                  <a:pt x="6579609" y="0"/>
                </a:cubicBezTo>
                <a:cubicBezTo>
                  <a:pt x="6832412" y="7335"/>
                  <a:pt x="6985750" y="-12317"/>
                  <a:pt x="7363887" y="0"/>
                </a:cubicBezTo>
                <a:cubicBezTo>
                  <a:pt x="7742024" y="12317"/>
                  <a:pt x="7578861" y="1329"/>
                  <a:pt x="7787258" y="0"/>
                </a:cubicBezTo>
                <a:cubicBezTo>
                  <a:pt x="7995655" y="-1329"/>
                  <a:pt x="8762718" y="-30590"/>
                  <a:pt x="9022670" y="0"/>
                </a:cubicBezTo>
                <a:cubicBezTo>
                  <a:pt x="9022141" y="18227"/>
                  <a:pt x="9021217" y="35438"/>
                  <a:pt x="9022670" y="45720"/>
                </a:cubicBezTo>
                <a:cubicBezTo>
                  <a:pt x="8845220" y="70304"/>
                  <a:pt x="8661477" y="48021"/>
                  <a:pt x="8418845" y="45720"/>
                </a:cubicBezTo>
                <a:cubicBezTo>
                  <a:pt x="8176213" y="43419"/>
                  <a:pt x="7944723" y="47836"/>
                  <a:pt x="7634567" y="45720"/>
                </a:cubicBezTo>
                <a:cubicBezTo>
                  <a:pt x="7324411" y="43604"/>
                  <a:pt x="7198874" y="32714"/>
                  <a:pt x="6850289" y="45720"/>
                </a:cubicBezTo>
                <a:cubicBezTo>
                  <a:pt x="6501704" y="58726"/>
                  <a:pt x="6568649" y="47850"/>
                  <a:pt x="6336691" y="45720"/>
                </a:cubicBezTo>
                <a:cubicBezTo>
                  <a:pt x="6104733" y="43590"/>
                  <a:pt x="6116856" y="32217"/>
                  <a:pt x="5913319" y="45720"/>
                </a:cubicBezTo>
                <a:cubicBezTo>
                  <a:pt x="5709782" y="59223"/>
                  <a:pt x="5427244" y="56020"/>
                  <a:pt x="5129041" y="45720"/>
                </a:cubicBezTo>
                <a:cubicBezTo>
                  <a:pt x="4830838" y="35420"/>
                  <a:pt x="4607776" y="46317"/>
                  <a:pt x="4254536" y="45720"/>
                </a:cubicBezTo>
                <a:cubicBezTo>
                  <a:pt x="3901297" y="45123"/>
                  <a:pt x="3830749" y="9134"/>
                  <a:pt x="3470258" y="45720"/>
                </a:cubicBezTo>
                <a:cubicBezTo>
                  <a:pt x="3109767" y="82306"/>
                  <a:pt x="2925024" y="11477"/>
                  <a:pt x="2776206" y="45720"/>
                </a:cubicBezTo>
                <a:cubicBezTo>
                  <a:pt x="2627388" y="79963"/>
                  <a:pt x="2309612" y="55129"/>
                  <a:pt x="1901701" y="45720"/>
                </a:cubicBezTo>
                <a:cubicBezTo>
                  <a:pt x="1493790" y="36311"/>
                  <a:pt x="1499080" y="37355"/>
                  <a:pt x="1207650" y="45720"/>
                </a:cubicBezTo>
                <a:cubicBezTo>
                  <a:pt x="916220" y="54085"/>
                  <a:pt x="821052" y="44594"/>
                  <a:pt x="694052" y="45720"/>
                </a:cubicBezTo>
                <a:cubicBezTo>
                  <a:pt x="567052" y="46846"/>
                  <a:pt x="326498" y="40463"/>
                  <a:pt x="0" y="45720"/>
                </a:cubicBezTo>
                <a:cubicBezTo>
                  <a:pt x="2184" y="31503"/>
                  <a:pt x="1976" y="1565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8. Launch, monitor, and maintain your solution</a:t>
            </a:r>
          </a:p>
        </p:txBody>
      </p:sp>
      <p:sp>
        <p:nvSpPr>
          <p:cNvPr id="2" name="TextBox 1">
            <a:extLst>
              <a:ext uri="{FF2B5EF4-FFF2-40B4-BE49-F238E27FC236}">
                <a16:creationId xmlns:a16="http://schemas.microsoft.com/office/drawing/2014/main" id="{54287439-9CF1-E38A-9320-4B856FF97568}"/>
              </a:ext>
            </a:extLst>
          </p:cNvPr>
          <p:cNvSpPr txBox="1"/>
          <p:nvPr/>
        </p:nvSpPr>
        <p:spPr>
          <a:xfrm>
            <a:off x="2980691" y="1546209"/>
            <a:ext cx="6681174" cy="4189993"/>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Big picture / Frame the problem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Get the data / develop the pipeline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Explore and visualize the data to gain insights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Prepare the data for the ML algorithm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Select a model and train it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Fine-tune your model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Present your solution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Launch, monitor, and maintain your system (MLOps challenge)</a:t>
            </a:r>
          </a:p>
        </p:txBody>
      </p:sp>
    </p:spTree>
    <p:extLst>
      <p:ext uri="{BB962C8B-B14F-4D97-AF65-F5344CB8AC3E}">
        <p14:creationId xmlns:p14="http://schemas.microsoft.com/office/powerpoint/2010/main" val="3436479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87E623E-3C36-622A-4ADB-DC014DACEBF6}"/>
              </a:ext>
            </a:extLst>
          </p:cNvPr>
          <p:cNvSpPr/>
          <p:nvPr/>
        </p:nvSpPr>
        <p:spPr>
          <a:xfrm flipV="1">
            <a:off x="112452" y="859648"/>
            <a:ext cx="6208449" cy="45721"/>
          </a:xfrm>
          <a:custGeom>
            <a:avLst/>
            <a:gdLst>
              <a:gd name="connsiteX0" fmla="*/ 0 w 6208449"/>
              <a:gd name="connsiteY0" fmla="*/ 0 h 45721"/>
              <a:gd name="connsiteX1" fmla="*/ 503574 w 6208449"/>
              <a:gd name="connsiteY1" fmla="*/ 0 h 45721"/>
              <a:gd name="connsiteX2" fmla="*/ 1255486 w 6208449"/>
              <a:gd name="connsiteY2" fmla="*/ 0 h 45721"/>
              <a:gd name="connsiteX3" fmla="*/ 2007399 w 6208449"/>
              <a:gd name="connsiteY3" fmla="*/ 0 h 45721"/>
              <a:gd name="connsiteX4" fmla="*/ 2697226 w 6208449"/>
              <a:gd name="connsiteY4" fmla="*/ 0 h 45721"/>
              <a:gd name="connsiteX5" fmla="*/ 3387054 w 6208449"/>
              <a:gd name="connsiteY5" fmla="*/ 0 h 45721"/>
              <a:gd name="connsiteX6" fmla="*/ 4076882 w 6208449"/>
              <a:gd name="connsiteY6" fmla="*/ 0 h 45721"/>
              <a:gd name="connsiteX7" fmla="*/ 4890878 w 6208449"/>
              <a:gd name="connsiteY7" fmla="*/ 0 h 45721"/>
              <a:gd name="connsiteX8" fmla="*/ 5518621 w 6208449"/>
              <a:gd name="connsiteY8" fmla="*/ 0 h 45721"/>
              <a:gd name="connsiteX9" fmla="*/ 6208449 w 6208449"/>
              <a:gd name="connsiteY9" fmla="*/ 0 h 45721"/>
              <a:gd name="connsiteX10" fmla="*/ 6208449 w 6208449"/>
              <a:gd name="connsiteY10" fmla="*/ 45721 h 45721"/>
              <a:gd name="connsiteX11" fmla="*/ 5704875 w 6208449"/>
              <a:gd name="connsiteY11" fmla="*/ 45721 h 45721"/>
              <a:gd name="connsiteX12" fmla="*/ 4890878 w 6208449"/>
              <a:gd name="connsiteY12" fmla="*/ 45721 h 45721"/>
              <a:gd name="connsiteX13" fmla="*/ 4387304 w 6208449"/>
              <a:gd name="connsiteY13" fmla="*/ 45721 h 45721"/>
              <a:gd name="connsiteX14" fmla="*/ 3573307 w 6208449"/>
              <a:gd name="connsiteY14" fmla="*/ 45721 h 45721"/>
              <a:gd name="connsiteX15" fmla="*/ 2883480 w 6208449"/>
              <a:gd name="connsiteY15" fmla="*/ 45721 h 45721"/>
              <a:gd name="connsiteX16" fmla="*/ 2131567 w 6208449"/>
              <a:gd name="connsiteY16" fmla="*/ 45721 h 45721"/>
              <a:gd name="connsiteX17" fmla="*/ 1503824 w 6208449"/>
              <a:gd name="connsiteY17" fmla="*/ 45721 h 45721"/>
              <a:gd name="connsiteX18" fmla="*/ 689828 w 6208449"/>
              <a:gd name="connsiteY18" fmla="*/ 45721 h 45721"/>
              <a:gd name="connsiteX19" fmla="*/ 0 w 6208449"/>
              <a:gd name="connsiteY19" fmla="*/ 45721 h 45721"/>
              <a:gd name="connsiteX20" fmla="*/ 0 w 6208449"/>
              <a:gd name="connsiteY20" fmla="*/ 0 h 4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08449" h="45721" fill="none" extrusionOk="0">
                <a:moveTo>
                  <a:pt x="0" y="0"/>
                </a:moveTo>
                <a:cubicBezTo>
                  <a:pt x="103205" y="-24156"/>
                  <a:pt x="313975" y="9313"/>
                  <a:pt x="503574" y="0"/>
                </a:cubicBezTo>
                <a:cubicBezTo>
                  <a:pt x="693173" y="-9313"/>
                  <a:pt x="1036638" y="11713"/>
                  <a:pt x="1255486" y="0"/>
                </a:cubicBezTo>
                <a:cubicBezTo>
                  <a:pt x="1474334" y="-11713"/>
                  <a:pt x="1744174" y="1483"/>
                  <a:pt x="2007399" y="0"/>
                </a:cubicBezTo>
                <a:cubicBezTo>
                  <a:pt x="2270624" y="-1483"/>
                  <a:pt x="2504316" y="-19257"/>
                  <a:pt x="2697226" y="0"/>
                </a:cubicBezTo>
                <a:cubicBezTo>
                  <a:pt x="2890136" y="19257"/>
                  <a:pt x="3146044" y="25490"/>
                  <a:pt x="3387054" y="0"/>
                </a:cubicBezTo>
                <a:cubicBezTo>
                  <a:pt x="3628064" y="-25490"/>
                  <a:pt x="3834360" y="-9237"/>
                  <a:pt x="4076882" y="0"/>
                </a:cubicBezTo>
                <a:cubicBezTo>
                  <a:pt x="4319404" y="9237"/>
                  <a:pt x="4573640" y="-1457"/>
                  <a:pt x="4890878" y="0"/>
                </a:cubicBezTo>
                <a:cubicBezTo>
                  <a:pt x="5208116" y="1457"/>
                  <a:pt x="5219146" y="18503"/>
                  <a:pt x="5518621" y="0"/>
                </a:cubicBezTo>
                <a:cubicBezTo>
                  <a:pt x="5818096" y="-18503"/>
                  <a:pt x="5892805" y="-15966"/>
                  <a:pt x="6208449" y="0"/>
                </a:cubicBezTo>
                <a:cubicBezTo>
                  <a:pt x="6206622" y="11697"/>
                  <a:pt x="6208532" y="33572"/>
                  <a:pt x="6208449" y="45721"/>
                </a:cubicBezTo>
                <a:cubicBezTo>
                  <a:pt x="6074346" y="56656"/>
                  <a:pt x="5841561" y="64378"/>
                  <a:pt x="5704875" y="45721"/>
                </a:cubicBezTo>
                <a:cubicBezTo>
                  <a:pt x="5568189" y="27064"/>
                  <a:pt x="5249396" y="61925"/>
                  <a:pt x="4890878" y="45721"/>
                </a:cubicBezTo>
                <a:cubicBezTo>
                  <a:pt x="4532360" y="29517"/>
                  <a:pt x="4590451" y="68963"/>
                  <a:pt x="4387304" y="45721"/>
                </a:cubicBezTo>
                <a:cubicBezTo>
                  <a:pt x="4184157" y="22479"/>
                  <a:pt x="3851215" y="35130"/>
                  <a:pt x="3573307" y="45721"/>
                </a:cubicBezTo>
                <a:cubicBezTo>
                  <a:pt x="3295399" y="56312"/>
                  <a:pt x="3212777" y="15181"/>
                  <a:pt x="2883480" y="45721"/>
                </a:cubicBezTo>
                <a:cubicBezTo>
                  <a:pt x="2554183" y="76261"/>
                  <a:pt x="2376123" y="52636"/>
                  <a:pt x="2131567" y="45721"/>
                </a:cubicBezTo>
                <a:cubicBezTo>
                  <a:pt x="1887011" y="38806"/>
                  <a:pt x="1707090" y="69368"/>
                  <a:pt x="1503824" y="45721"/>
                </a:cubicBezTo>
                <a:cubicBezTo>
                  <a:pt x="1300558" y="22074"/>
                  <a:pt x="928596" y="64916"/>
                  <a:pt x="689828" y="45721"/>
                </a:cubicBezTo>
                <a:cubicBezTo>
                  <a:pt x="451060" y="26526"/>
                  <a:pt x="139149" y="49311"/>
                  <a:pt x="0" y="45721"/>
                </a:cubicBezTo>
                <a:cubicBezTo>
                  <a:pt x="1131" y="23325"/>
                  <a:pt x="1119" y="19219"/>
                  <a:pt x="0" y="0"/>
                </a:cubicBezTo>
                <a:close/>
              </a:path>
              <a:path w="6208449" h="45721" stroke="0" extrusionOk="0">
                <a:moveTo>
                  <a:pt x="0" y="0"/>
                </a:moveTo>
                <a:cubicBezTo>
                  <a:pt x="223423" y="6577"/>
                  <a:pt x="531907" y="-17200"/>
                  <a:pt x="751912" y="0"/>
                </a:cubicBezTo>
                <a:cubicBezTo>
                  <a:pt x="971917" y="17200"/>
                  <a:pt x="1246432" y="15819"/>
                  <a:pt x="1441740" y="0"/>
                </a:cubicBezTo>
                <a:cubicBezTo>
                  <a:pt x="1637048" y="-15819"/>
                  <a:pt x="1844544" y="-24489"/>
                  <a:pt x="1945314" y="0"/>
                </a:cubicBezTo>
                <a:cubicBezTo>
                  <a:pt x="2046084" y="24489"/>
                  <a:pt x="2430453" y="-28799"/>
                  <a:pt x="2759311" y="0"/>
                </a:cubicBezTo>
                <a:cubicBezTo>
                  <a:pt x="3088169" y="28799"/>
                  <a:pt x="3094787" y="-10231"/>
                  <a:pt x="3262885" y="0"/>
                </a:cubicBezTo>
                <a:cubicBezTo>
                  <a:pt x="3430983" y="10231"/>
                  <a:pt x="3580357" y="10543"/>
                  <a:pt x="3828544" y="0"/>
                </a:cubicBezTo>
                <a:cubicBezTo>
                  <a:pt x="4076731" y="-10543"/>
                  <a:pt x="4283593" y="9446"/>
                  <a:pt x="4642540" y="0"/>
                </a:cubicBezTo>
                <a:cubicBezTo>
                  <a:pt x="5001487" y="-9446"/>
                  <a:pt x="5238180" y="35384"/>
                  <a:pt x="5456537" y="0"/>
                </a:cubicBezTo>
                <a:cubicBezTo>
                  <a:pt x="5674894" y="-35384"/>
                  <a:pt x="6037591" y="27593"/>
                  <a:pt x="6208449" y="0"/>
                </a:cubicBezTo>
                <a:cubicBezTo>
                  <a:pt x="6206302" y="12673"/>
                  <a:pt x="6207988" y="32120"/>
                  <a:pt x="6208449" y="45721"/>
                </a:cubicBezTo>
                <a:cubicBezTo>
                  <a:pt x="5901187" y="66664"/>
                  <a:pt x="5709037" y="74897"/>
                  <a:pt x="5580706" y="45721"/>
                </a:cubicBezTo>
                <a:cubicBezTo>
                  <a:pt x="5452375" y="16545"/>
                  <a:pt x="5076210" y="19943"/>
                  <a:pt x="4766709" y="45721"/>
                </a:cubicBezTo>
                <a:cubicBezTo>
                  <a:pt x="4457208" y="71499"/>
                  <a:pt x="4353596" y="20879"/>
                  <a:pt x="4138966" y="45721"/>
                </a:cubicBezTo>
                <a:cubicBezTo>
                  <a:pt x="3924336" y="70563"/>
                  <a:pt x="3763622" y="40528"/>
                  <a:pt x="3573307" y="45721"/>
                </a:cubicBezTo>
                <a:cubicBezTo>
                  <a:pt x="3382992" y="50914"/>
                  <a:pt x="3244964" y="31326"/>
                  <a:pt x="2945564" y="45721"/>
                </a:cubicBezTo>
                <a:cubicBezTo>
                  <a:pt x="2646164" y="60116"/>
                  <a:pt x="2546214" y="20520"/>
                  <a:pt x="2193652" y="45721"/>
                </a:cubicBezTo>
                <a:cubicBezTo>
                  <a:pt x="1841090" y="70922"/>
                  <a:pt x="1730824" y="76891"/>
                  <a:pt x="1441740" y="45721"/>
                </a:cubicBezTo>
                <a:cubicBezTo>
                  <a:pt x="1152656" y="14551"/>
                  <a:pt x="1048499" y="68426"/>
                  <a:pt x="876081" y="45721"/>
                </a:cubicBezTo>
                <a:cubicBezTo>
                  <a:pt x="703663" y="23016"/>
                  <a:pt x="391975" y="27971"/>
                  <a:pt x="0" y="45721"/>
                </a:cubicBezTo>
                <a:cubicBezTo>
                  <a:pt x="958" y="24130"/>
                  <a:pt x="-1773" y="1348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Results and Model Performance</a:t>
            </a:r>
          </a:p>
        </p:txBody>
      </p:sp>
    </p:spTree>
    <p:extLst>
      <p:ext uri="{BB962C8B-B14F-4D97-AF65-F5344CB8AC3E}">
        <p14:creationId xmlns:p14="http://schemas.microsoft.com/office/powerpoint/2010/main" val="1935509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640080" y="325370"/>
            <a:ext cx="4368602" cy="92638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solidFill>
                  <a:srgbClr val="022A56"/>
                </a:solidFill>
                <a:latin typeface="Segoe UI" panose="020B0502040204020203" pitchFamily="34" charset="0"/>
                <a:ea typeface="+mj-ea"/>
                <a:cs typeface="Segoe UI" panose="020B0502040204020203" pitchFamily="34" charset="0"/>
              </a:rPr>
              <a:t>Challenges</a:t>
            </a:r>
          </a:p>
        </p:txBody>
      </p:sp>
      <p:sp>
        <p:nvSpPr>
          <p:cNvPr id="5" name="TextBox 4">
            <a:extLst>
              <a:ext uri="{FF2B5EF4-FFF2-40B4-BE49-F238E27FC236}">
                <a16:creationId xmlns:a16="http://schemas.microsoft.com/office/drawing/2014/main" id="{8DD0735B-F51D-CEA2-39CF-FD79C31842DE}"/>
              </a:ext>
            </a:extLst>
          </p:cNvPr>
          <p:cNvSpPr txBox="1"/>
          <p:nvPr/>
        </p:nvSpPr>
        <p:spPr>
          <a:xfrm>
            <a:off x="640079" y="1473693"/>
            <a:ext cx="6488689" cy="4719874"/>
          </a:xfrm>
          <a:prstGeom prst="rect">
            <a:avLst/>
          </a:prstGeom>
        </p:spPr>
        <p:txBody>
          <a:bodyPr vert="horz" lIns="91440" tIns="45720" rIns="91440" bIns="45720" rtlCol="0">
            <a:normAutofit/>
          </a:bodyPr>
          <a:lstStyle/>
          <a:p>
            <a:pPr indent="-228600">
              <a:lnSpc>
                <a:spcPct val="150000"/>
              </a:lnSpc>
              <a:spcAft>
                <a:spcPts val="600"/>
              </a:spcAft>
              <a:buFont typeface="Arial" panose="020B0604020202020204" pitchFamily="34" charset="0"/>
              <a:buChar char="•"/>
            </a:pPr>
            <a:r>
              <a:rPr lang="en-US" sz="2000" dirty="0">
                <a:solidFill>
                  <a:srgbClr val="022A56"/>
                </a:solidFill>
                <a:latin typeface="Segoe UI" panose="020B0502040204020203" pitchFamily="34" charset="0"/>
                <a:cs typeface="Segoe UI" panose="020B0502040204020203" pitchFamily="34" charset="0"/>
              </a:rPr>
              <a:t>Team communication and collaboration (e-mail, WhatsApp, etc.)</a:t>
            </a:r>
          </a:p>
          <a:p>
            <a:pPr indent="-228600">
              <a:lnSpc>
                <a:spcPct val="150000"/>
              </a:lnSpc>
              <a:spcAft>
                <a:spcPts val="600"/>
              </a:spcAft>
              <a:buFont typeface="Arial" panose="020B0604020202020204" pitchFamily="34" charset="0"/>
              <a:buChar char="•"/>
            </a:pPr>
            <a:r>
              <a:rPr lang="en-US" sz="2000" dirty="0">
                <a:solidFill>
                  <a:srgbClr val="022A56"/>
                </a:solidFill>
                <a:latin typeface="Segoe UI" panose="020B0502040204020203" pitchFamily="34" charset="0"/>
                <a:cs typeface="Segoe UI" panose="020B0502040204020203" pitchFamily="34" charset="0"/>
              </a:rPr>
              <a:t>Share the code with the whole team and collaborate (GitHub)</a:t>
            </a:r>
          </a:p>
          <a:p>
            <a:pPr indent="-228600">
              <a:lnSpc>
                <a:spcPct val="150000"/>
              </a:lnSpc>
              <a:spcAft>
                <a:spcPts val="600"/>
              </a:spcAft>
              <a:buFont typeface="Arial" panose="020B0604020202020204" pitchFamily="34" charset="0"/>
              <a:buChar char="•"/>
            </a:pPr>
            <a:r>
              <a:rPr lang="en-US" sz="2000" dirty="0" err="1">
                <a:solidFill>
                  <a:srgbClr val="022A56"/>
                </a:solidFill>
                <a:latin typeface="Segoe UI" panose="020B0502040204020203" pitchFamily="34" charset="0"/>
                <a:cs typeface="Segoe UI" panose="020B0502040204020203" pitchFamily="34" charset="0"/>
              </a:rPr>
              <a:t>Xxx</a:t>
            </a:r>
            <a:endParaRPr lang="en-US" sz="2000" dirty="0">
              <a:solidFill>
                <a:srgbClr val="022A56"/>
              </a:solidFill>
              <a:latin typeface="Segoe UI" panose="020B0502040204020203" pitchFamily="34" charset="0"/>
              <a:cs typeface="Segoe UI" panose="020B0502040204020203" pitchFamily="34" charset="0"/>
            </a:endParaRPr>
          </a:p>
          <a:p>
            <a:pPr indent="-228600">
              <a:lnSpc>
                <a:spcPct val="150000"/>
              </a:lnSpc>
              <a:spcAft>
                <a:spcPts val="600"/>
              </a:spcAft>
              <a:buFont typeface="Arial" panose="020B0604020202020204" pitchFamily="34" charset="0"/>
              <a:buChar char="•"/>
            </a:pPr>
            <a:r>
              <a:rPr lang="en-US" sz="2000" dirty="0" err="1">
                <a:solidFill>
                  <a:srgbClr val="022A56"/>
                </a:solidFill>
                <a:latin typeface="Segoe UI" panose="020B0502040204020203" pitchFamily="34" charset="0"/>
                <a:cs typeface="Segoe UI" panose="020B0502040204020203" pitchFamily="34" charset="0"/>
              </a:rPr>
              <a:t>Xxx</a:t>
            </a:r>
            <a:endParaRPr lang="en-US" sz="2000" dirty="0">
              <a:solidFill>
                <a:srgbClr val="022A56"/>
              </a:solidFill>
              <a:latin typeface="Segoe UI" panose="020B0502040204020203" pitchFamily="34" charset="0"/>
              <a:cs typeface="Segoe UI" panose="020B0502040204020203" pitchFamily="34" charset="0"/>
            </a:endParaRPr>
          </a:p>
          <a:p>
            <a:pPr indent="-228600">
              <a:lnSpc>
                <a:spcPct val="150000"/>
              </a:lnSpc>
              <a:spcAft>
                <a:spcPts val="600"/>
              </a:spcAft>
              <a:buFont typeface="Arial" panose="020B0604020202020204" pitchFamily="34" charset="0"/>
              <a:buChar char="•"/>
            </a:pPr>
            <a:r>
              <a:rPr lang="en-US" sz="2000" dirty="0" err="1">
                <a:solidFill>
                  <a:srgbClr val="022A56"/>
                </a:solidFill>
                <a:latin typeface="Segoe UI" panose="020B0502040204020203" pitchFamily="34" charset="0"/>
                <a:cs typeface="Segoe UI" panose="020B0502040204020203" pitchFamily="34" charset="0"/>
              </a:rPr>
              <a:t>Xxx</a:t>
            </a:r>
            <a:endParaRPr lang="en-US" sz="2000" dirty="0">
              <a:solidFill>
                <a:srgbClr val="022A56"/>
              </a:solidFill>
              <a:latin typeface="Segoe UI" panose="020B0502040204020203" pitchFamily="34" charset="0"/>
              <a:cs typeface="Segoe UI" panose="020B0502040204020203" pitchFamily="34" charset="0"/>
            </a:endParaRPr>
          </a:p>
          <a:p>
            <a:pPr indent="-228600">
              <a:lnSpc>
                <a:spcPct val="150000"/>
              </a:lnSpc>
              <a:spcAft>
                <a:spcPts val="600"/>
              </a:spcAft>
              <a:buFont typeface="Arial" panose="020B0604020202020204" pitchFamily="34" charset="0"/>
              <a:buChar char="•"/>
            </a:pPr>
            <a:endParaRPr lang="en-US" sz="2000" dirty="0">
              <a:solidFill>
                <a:srgbClr val="022A56"/>
              </a:solidFill>
              <a:latin typeface="Segoe UI" panose="020B0502040204020203" pitchFamily="34" charset="0"/>
              <a:cs typeface="Segoe UI" panose="020B0502040204020203" pitchFamily="34" charset="0"/>
            </a:endParaRPr>
          </a:p>
          <a:p>
            <a:pPr indent="-228600">
              <a:lnSpc>
                <a:spcPct val="150000"/>
              </a:lnSpc>
              <a:spcAft>
                <a:spcPts val="600"/>
              </a:spcAft>
              <a:buFont typeface="Arial" panose="020B0604020202020204" pitchFamily="34" charset="0"/>
              <a:buChar char="•"/>
            </a:pPr>
            <a:endParaRPr lang="en-US" sz="2000" dirty="0">
              <a:solidFill>
                <a:srgbClr val="022A56"/>
              </a:solidFill>
              <a:latin typeface="Segoe UI" panose="020B0502040204020203" pitchFamily="34" charset="0"/>
              <a:cs typeface="Segoe UI" panose="020B0502040204020203" pitchFamily="34" charset="0"/>
            </a:endParaRPr>
          </a:p>
        </p:txBody>
      </p:sp>
      <p:pic>
        <p:nvPicPr>
          <p:cNvPr id="4098" name="Picture 2" descr="6 Marketing Challenges And The Shortcuts To Solve Them">
            <a:extLst>
              <a:ext uri="{FF2B5EF4-FFF2-40B4-BE49-F238E27FC236}">
                <a16:creationId xmlns:a16="http://schemas.microsoft.com/office/drawing/2014/main" id="{5BF419BC-EAE7-C598-9155-AAC400F55E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18" r="16581"/>
          <a:stretch/>
        </p:blipFill>
        <p:spPr bwMode="auto">
          <a:xfrm>
            <a:off x="6968971" y="10"/>
            <a:ext cx="5221506"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67FD7-4B9D-89C2-7E93-41B49D22E129}"/>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CHALLENGES</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0BC1366-76E8-4EAA-743D-79D0B6EE6BC2}"/>
              </a:ext>
            </a:extLst>
          </p:cNvPr>
          <p:cNvSpPr/>
          <p:nvPr/>
        </p:nvSpPr>
        <p:spPr>
          <a:xfrm>
            <a:off x="839778" y="1251752"/>
            <a:ext cx="3385994" cy="45719"/>
          </a:xfrm>
          <a:custGeom>
            <a:avLst/>
            <a:gdLst>
              <a:gd name="connsiteX0" fmla="*/ 0 w 3385994"/>
              <a:gd name="connsiteY0" fmla="*/ 0 h 45719"/>
              <a:gd name="connsiteX1" fmla="*/ 609479 w 3385994"/>
              <a:gd name="connsiteY1" fmla="*/ 0 h 45719"/>
              <a:gd name="connsiteX2" fmla="*/ 1218958 w 3385994"/>
              <a:gd name="connsiteY2" fmla="*/ 0 h 45719"/>
              <a:gd name="connsiteX3" fmla="*/ 1963877 w 3385994"/>
              <a:gd name="connsiteY3" fmla="*/ 0 h 45719"/>
              <a:gd name="connsiteX4" fmla="*/ 2674935 w 3385994"/>
              <a:gd name="connsiteY4" fmla="*/ 0 h 45719"/>
              <a:gd name="connsiteX5" fmla="*/ 3385994 w 3385994"/>
              <a:gd name="connsiteY5" fmla="*/ 0 h 45719"/>
              <a:gd name="connsiteX6" fmla="*/ 3385994 w 3385994"/>
              <a:gd name="connsiteY6" fmla="*/ 45719 h 45719"/>
              <a:gd name="connsiteX7" fmla="*/ 2641075 w 3385994"/>
              <a:gd name="connsiteY7" fmla="*/ 45719 h 45719"/>
              <a:gd name="connsiteX8" fmla="*/ 2065456 w 3385994"/>
              <a:gd name="connsiteY8" fmla="*/ 45719 h 45719"/>
              <a:gd name="connsiteX9" fmla="*/ 1455977 w 3385994"/>
              <a:gd name="connsiteY9" fmla="*/ 45719 h 45719"/>
              <a:gd name="connsiteX10" fmla="*/ 711059 w 3385994"/>
              <a:gd name="connsiteY10" fmla="*/ 45719 h 45719"/>
              <a:gd name="connsiteX11" fmla="*/ 0 w 3385994"/>
              <a:gd name="connsiteY11" fmla="*/ 45719 h 45719"/>
              <a:gd name="connsiteX12" fmla="*/ 0 w 3385994"/>
              <a:gd name="connsiteY1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5994" h="45719" fill="none" extrusionOk="0">
                <a:moveTo>
                  <a:pt x="0" y="0"/>
                </a:moveTo>
                <a:cubicBezTo>
                  <a:pt x="232024" y="9455"/>
                  <a:pt x="472373" y="22407"/>
                  <a:pt x="609479" y="0"/>
                </a:cubicBezTo>
                <a:cubicBezTo>
                  <a:pt x="746585" y="-22407"/>
                  <a:pt x="1088661" y="29191"/>
                  <a:pt x="1218958" y="0"/>
                </a:cubicBezTo>
                <a:cubicBezTo>
                  <a:pt x="1349255" y="-29191"/>
                  <a:pt x="1788977" y="-6656"/>
                  <a:pt x="1963877" y="0"/>
                </a:cubicBezTo>
                <a:cubicBezTo>
                  <a:pt x="2138777" y="6656"/>
                  <a:pt x="2503358" y="33137"/>
                  <a:pt x="2674935" y="0"/>
                </a:cubicBezTo>
                <a:cubicBezTo>
                  <a:pt x="2846512" y="-33137"/>
                  <a:pt x="3150026" y="2434"/>
                  <a:pt x="3385994" y="0"/>
                </a:cubicBezTo>
                <a:cubicBezTo>
                  <a:pt x="3383993" y="13207"/>
                  <a:pt x="3384907" y="28756"/>
                  <a:pt x="3385994" y="45719"/>
                </a:cubicBezTo>
                <a:cubicBezTo>
                  <a:pt x="3152361" y="25538"/>
                  <a:pt x="2985696" y="23413"/>
                  <a:pt x="2641075" y="45719"/>
                </a:cubicBezTo>
                <a:cubicBezTo>
                  <a:pt x="2296454" y="68025"/>
                  <a:pt x="2251617" y="73299"/>
                  <a:pt x="2065456" y="45719"/>
                </a:cubicBezTo>
                <a:cubicBezTo>
                  <a:pt x="1879295" y="18139"/>
                  <a:pt x="1745396" y="19558"/>
                  <a:pt x="1455977" y="45719"/>
                </a:cubicBezTo>
                <a:cubicBezTo>
                  <a:pt x="1166558" y="71880"/>
                  <a:pt x="1020248" y="30292"/>
                  <a:pt x="711059" y="45719"/>
                </a:cubicBezTo>
                <a:cubicBezTo>
                  <a:pt x="401870" y="61146"/>
                  <a:pt x="353030" y="16947"/>
                  <a:pt x="0" y="45719"/>
                </a:cubicBezTo>
                <a:cubicBezTo>
                  <a:pt x="-1813" y="33571"/>
                  <a:pt x="1412" y="22845"/>
                  <a:pt x="0" y="0"/>
                </a:cubicBezTo>
                <a:close/>
              </a:path>
              <a:path w="3385994" h="45719" stroke="0" extrusionOk="0">
                <a:moveTo>
                  <a:pt x="0" y="0"/>
                </a:moveTo>
                <a:cubicBezTo>
                  <a:pt x="233215" y="8965"/>
                  <a:pt x="516972" y="9500"/>
                  <a:pt x="711059" y="0"/>
                </a:cubicBezTo>
                <a:cubicBezTo>
                  <a:pt x="905146" y="-9500"/>
                  <a:pt x="1185075" y="32751"/>
                  <a:pt x="1388258" y="0"/>
                </a:cubicBezTo>
                <a:cubicBezTo>
                  <a:pt x="1591441" y="-32751"/>
                  <a:pt x="1693638" y="4246"/>
                  <a:pt x="1963877" y="0"/>
                </a:cubicBezTo>
                <a:cubicBezTo>
                  <a:pt x="2234116" y="-4246"/>
                  <a:pt x="2546047" y="25413"/>
                  <a:pt x="2708795" y="0"/>
                </a:cubicBezTo>
                <a:cubicBezTo>
                  <a:pt x="2871543" y="-25413"/>
                  <a:pt x="3052107" y="8961"/>
                  <a:pt x="3385994" y="0"/>
                </a:cubicBezTo>
                <a:cubicBezTo>
                  <a:pt x="3387542" y="16548"/>
                  <a:pt x="3385051" y="32682"/>
                  <a:pt x="3385994" y="45719"/>
                </a:cubicBezTo>
                <a:cubicBezTo>
                  <a:pt x="3167118" y="47948"/>
                  <a:pt x="2856496" y="46196"/>
                  <a:pt x="2641075" y="45719"/>
                </a:cubicBezTo>
                <a:cubicBezTo>
                  <a:pt x="2425654" y="45242"/>
                  <a:pt x="2260406" y="27984"/>
                  <a:pt x="2065456" y="45719"/>
                </a:cubicBezTo>
                <a:cubicBezTo>
                  <a:pt x="1870506" y="63454"/>
                  <a:pt x="1721930" y="73393"/>
                  <a:pt x="1455977" y="45719"/>
                </a:cubicBezTo>
                <a:cubicBezTo>
                  <a:pt x="1190024" y="18045"/>
                  <a:pt x="1134643" y="22318"/>
                  <a:pt x="846498" y="45719"/>
                </a:cubicBezTo>
                <a:cubicBezTo>
                  <a:pt x="558353" y="69120"/>
                  <a:pt x="250592" y="47022"/>
                  <a:pt x="0" y="45719"/>
                </a:cubicBezTo>
                <a:cubicBezTo>
                  <a:pt x="-1605" y="32836"/>
                  <a:pt x="154" y="2257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83405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4654296" y="514019"/>
            <a:ext cx="6894576" cy="89154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Lessons Learned</a:t>
            </a:r>
          </a:p>
        </p:txBody>
      </p:sp>
      <p:sp>
        <p:nvSpPr>
          <p:cNvPr id="5" name="TextBox 4">
            <a:extLst>
              <a:ext uri="{FF2B5EF4-FFF2-40B4-BE49-F238E27FC236}">
                <a16:creationId xmlns:a16="http://schemas.microsoft.com/office/drawing/2014/main" id="{8DD0735B-F51D-CEA2-39CF-FD79C31842DE}"/>
              </a:ext>
            </a:extLst>
          </p:cNvPr>
          <p:cNvSpPr txBox="1"/>
          <p:nvPr/>
        </p:nvSpPr>
        <p:spPr>
          <a:xfrm>
            <a:off x="4654296" y="1518082"/>
            <a:ext cx="7534656" cy="5339918"/>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Tools are important, but team </a:t>
            </a:r>
            <a:r>
              <a:rPr kumimoji="0" lang="en-US" sz="16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collaboration and team interaction </a:t>
            </a:r>
            <a:r>
              <a:rPr kumimoji="0" lang="en-US" sz="1600" b="0"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are key components in the analysis and scenario validation.</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Reproducibility</a:t>
            </a:r>
            <a:r>
              <a:rPr lang="en-US" sz="1600" dirty="0">
                <a:solidFill>
                  <a:srgbClr val="022A56"/>
                </a:solidFill>
                <a:latin typeface="Segoe UI" panose="020B0502040204020203" pitchFamily="34" charset="0"/>
                <a:cs typeface="Segoe UI" panose="020B0502040204020203" pitchFamily="34" charset="0"/>
              </a:rPr>
              <a:t> – only if we keep the data cleaning process documented in the code will be possible to reproduce </a:t>
            </a:r>
            <a:r>
              <a:rPr lang="en-US" sz="1600" u="sng" dirty="0">
                <a:solidFill>
                  <a:srgbClr val="022A56"/>
                </a:solidFill>
                <a:latin typeface="Segoe UI" panose="020B0502040204020203" pitchFamily="34" charset="0"/>
                <a:cs typeface="Segoe UI" panose="020B0502040204020203" pitchFamily="34" charset="0"/>
              </a:rPr>
              <a:t>exactly the same </a:t>
            </a:r>
            <a:r>
              <a:rPr lang="en-US" sz="1600" dirty="0">
                <a:solidFill>
                  <a:srgbClr val="022A56"/>
                </a:solidFill>
                <a:latin typeface="Segoe UI" panose="020B0502040204020203" pitchFamily="34" charset="0"/>
                <a:cs typeface="Segoe UI" panose="020B0502040204020203" pitchFamily="34" charset="0"/>
              </a:rPr>
              <a:t>result utilizing the original dataset. Avoid manual data cleaning.</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Quick reading </a:t>
            </a:r>
            <a:r>
              <a:rPr kumimoji="0" lang="en-US" sz="1600" b="0"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 The visualization tool (PowerBI) allowed us to do a “quick reading” </a:t>
            </a:r>
            <a:r>
              <a:rPr lang="en-US" sz="1600" dirty="0">
                <a:solidFill>
                  <a:srgbClr val="022A56"/>
                </a:solidFill>
                <a:latin typeface="Segoe UI" panose="020B0502040204020203" pitchFamily="34" charset="0"/>
                <a:cs typeface="Segoe UI" panose="020B0502040204020203" pitchFamily="34" charset="0"/>
              </a:rPr>
              <a:t>on the available data, generating quick and easy insights (simple ones).</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Correlation</a:t>
            </a:r>
            <a:r>
              <a:rPr lang="en-US" sz="1600" dirty="0">
                <a:solidFill>
                  <a:srgbClr val="022A56"/>
                </a:solidFill>
                <a:latin typeface="Segoe UI" panose="020B0502040204020203" pitchFamily="34" charset="0"/>
                <a:cs typeface="Segoe UI" panose="020B0502040204020203" pitchFamily="34" charset="0"/>
              </a:rPr>
              <a:t> – Get rid of highly correlated features because they don’t add any value </a:t>
            </a:r>
            <a:r>
              <a:rPr lang="en-US" sz="1600">
                <a:solidFill>
                  <a:srgbClr val="022A56"/>
                </a:solidFill>
                <a:latin typeface="Segoe UI" panose="020B0502040204020203" pitchFamily="34" charset="0"/>
                <a:cs typeface="Segoe UI" panose="020B0502040204020203" pitchFamily="34" charset="0"/>
              </a:rPr>
              <a:t>to your model</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lang="en-US" sz="1600" dirty="0">
              <a:solidFill>
                <a:srgbClr val="022A56"/>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F9967FD7-4B9D-89C2-7E93-41B49D22E129}"/>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LESSONS LEARNED</a:t>
            </a: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050" name="Picture 2" descr="What Should A Lessons-Learned Process Focus On? - Navigate">
            <a:extLst>
              <a:ext uri="{FF2B5EF4-FFF2-40B4-BE49-F238E27FC236}">
                <a16:creationId xmlns:a16="http://schemas.microsoft.com/office/drawing/2014/main" id="{73231A97-1EE7-8F00-641C-7904C1186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0724"/>
            <a:ext cx="4343841" cy="43438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a:extLst>
              <a:ext uri="{FF2B5EF4-FFF2-40B4-BE49-F238E27FC236}">
                <a16:creationId xmlns:a16="http://schemas.microsoft.com/office/drawing/2014/main" id="{07CD5E7A-AC9B-AA46-8C83-9A83B3BFA01B}"/>
              </a:ext>
            </a:extLst>
          </p:cNvPr>
          <p:cNvSpPr/>
          <p:nvPr/>
        </p:nvSpPr>
        <p:spPr>
          <a:xfrm>
            <a:off x="4767308" y="1386473"/>
            <a:ext cx="5149049" cy="45720"/>
          </a:xfrm>
          <a:custGeom>
            <a:avLst/>
            <a:gdLst>
              <a:gd name="connsiteX0" fmla="*/ 0 w 5149049"/>
              <a:gd name="connsiteY0" fmla="*/ 0 h 45720"/>
              <a:gd name="connsiteX1" fmla="*/ 540650 w 5149049"/>
              <a:gd name="connsiteY1" fmla="*/ 0 h 45720"/>
              <a:gd name="connsiteX2" fmla="*/ 1081300 w 5149049"/>
              <a:gd name="connsiteY2" fmla="*/ 0 h 45720"/>
              <a:gd name="connsiteX3" fmla="*/ 1673441 w 5149049"/>
              <a:gd name="connsiteY3" fmla="*/ 0 h 45720"/>
              <a:gd name="connsiteX4" fmla="*/ 2368563 w 5149049"/>
              <a:gd name="connsiteY4" fmla="*/ 0 h 45720"/>
              <a:gd name="connsiteX5" fmla="*/ 3063684 w 5149049"/>
              <a:gd name="connsiteY5" fmla="*/ 0 h 45720"/>
              <a:gd name="connsiteX6" fmla="*/ 3707315 w 5149049"/>
              <a:gd name="connsiteY6" fmla="*/ 0 h 45720"/>
              <a:gd name="connsiteX7" fmla="*/ 4350946 w 5149049"/>
              <a:gd name="connsiteY7" fmla="*/ 0 h 45720"/>
              <a:gd name="connsiteX8" fmla="*/ 5149049 w 5149049"/>
              <a:gd name="connsiteY8" fmla="*/ 0 h 45720"/>
              <a:gd name="connsiteX9" fmla="*/ 5149049 w 5149049"/>
              <a:gd name="connsiteY9" fmla="*/ 45720 h 45720"/>
              <a:gd name="connsiteX10" fmla="*/ 4402437 w 5149049"/>
              <a:gd name="connsiteY10" fmla="*/ 45720 h 45720"/>
              <a:gd name="connsiteX11" fmla="*/ 3810296 w 5149049"/>
              <a:gd name="connsiteY11" fmla="*/ 45720 h 45720"/>
              <a:gd name="connsiteX12" fmla="*/ 3218156 w 5149049"/>
              <a:gd name="connsiteY12" fmla="*/ 45720 h 45720"/>
              <a:gd name="connsiteX13" fmla="*/ 2471544 w 5149049"/>
              <a:gd name="connsiteY13" fmla="*/ 45720 h 45720"/>
              <a:gd name="connsiteX14" fmla="*/ 1724931 w 5149049"/>
              <a:gd name="connsiteY14" fmla="*/ 45720 h 45720"/>
              <a:gd name="connsiteX15" fmla="*/ 1235772 w 5149049"/>
              <a:gd name="connsiteY15" fmla="*/ 45720 h 45720"/>
              <a:gd name="connsiteX16" fmla="*/ 0 w 5149049"/>
              <a:gd name="connsiteY16" fmla="*/ 45720 h 45720"/>
              <a:gd name="connsiteX17" fmla="*/ 0 w 5149049"/>
              <a:gd name="connsiteY17"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9049" h="45720" fill="none" extrusionOk="0">
                <a:moveTo>
                  <a:pt x="0" y="0"/>
                </a:moveTo>
                <a:cubicBezTo>
                  <a:pt x="183820" y="7896"/>
                  <a:pt x="324074" y="25843"/>
                  <a:pt x="540650" y="0"/>
                </a:cubicBezTo>
                <a:cubicBezTo>
                  <a:pt x="757226" y="-25843"/>
                  <a:pt x="910611" y="-9197"/>
                  <a:pt x="1081300" y="0"/>
                </a:cubicBezTo>
                <a:cubicBezTo>
                  <a:pt x="1251989" y="9197"/>
                  <a:pt x="1383669" y="-121"/>
                  <a:pt x="1673441" y="0"/>
                </a:cubicBezTo>
                <a:cubicBezTo>
                  <a:pt x="1963213" y="121"/>
                  <a:pt x="2067710" y="-31793"/>
                  <a:pt x="2368563" y="0"/>
                </a:cubicBezTo>
                <a:cubicBezTo>
                  <a:pt x="2669416" y="31793"/>
                  <a:pt x="2818787" y="13448"/>
                  <a:pt x="3063684" y="0"/>
                </a:cubicBezTo>
                <a:cubicBezTo>
                  <a:pt x="3308581" y="-13448"/>
                  <a:pt x="3476520" y="7259"/>
                  <a:pt x="3707315" y="0"/>
                </a:cubicBezTo>
                <a:cubicBezTo>
                  <a:pt x="3938110" y="-7259"/>
                  <a:pt x="4129483" y="30561"/>
                  <a:pt x="4350946" y="0"/>
                </a:cubicBezTo>
                <a:cubicBezTo>
                  <a:pt x="4572409" y="-30561"/>
                  <a:pt x="4850627" y="-22458"/>
                  <a:pt x="5149049" y="0"/>
                </a:cubicBezTo>
                <a:cubicBezTo>
                  <a:pt x="5151113" y="15768"/>
                  <a:pt x="5148804" y="36400"/>
                  <a:pt x="5149049" y="45720"/>
                </a:cubicBezTo>
                <a:cubicBezTo>
                  <a:pt x="4991039" y="12502"/>
                  <a:pt x="4592637" y="15300"/>
                  <a:pt x="4402437" y="45720"/>
                </a:cubicBezTo>
                <a:cubicBezTo>
                  <a:pt x="4212237" y="76140"/>
                  <a:pt x="4014750" y="38379"/>
                  <a:pt x="3810296" y="45720"/>
                </a:cubicBezTo>
                <a:cubicBezTo>
                  <a:pt x="3605842" y="53061"/>
                  <a:pt x="3424664" y="20132"/>
                  <a:pt x="3218156" y="45720"/>
                </a:cubicBezTo>
                <a:cubicBezTo>
                  <a:pt x="3011648" y="71308"/>
                  <a:pt x="2837056" y="54785"/>
                  <a:pt x="2471544" y="45720"/>
                </a:cubicBezTo>
                <a:cubicBezTo>
                  <a:pt x="2106032" y="36655"/>
                  <a:pt x="1972253" y="24976"/>
                  <a:pt x="1724931" y="45720"/>
                </a:cubicBezTo>
                <a:cubicBezTo>
                  <a:pt x="1477609" y="66464"/>
                  <a:pt x="1359812" y="38389"/>
                  <a:pt x="1235772" y="45720"/>
                </a:cubicBezTo>
                <a:cubicBezTo>
                  <a:pt x="1111732" y="53051"/>
                  <a:pt x="290172" y="85826"/>
                  <a:pt x="0" y="45720"/>
                </a:cubicBezTo>
                <a:cubicBezTo>
                  <a:pt x="-1841" y="31540"/>
                  <a:pt x="-533" y="10470"/>
                  <a:pt x="0" y="0"/>
                </a:cubicBezTo>
                <a:close/>
              </a:path>
              <a:path w="5149049" h="45720" stroke="0" extrusionOk="0">
                <a:moveTo>
                  <a:pt x="0" y="0"/>
                </a:moveTo>
                <a:cubicBezTo>
                  <a:pt x="339139" y="4410"/>
                  <a:pt x="468721" y="-12526"/>
                  <a:pt x="695122" y="0"/>
                </a:cubicBezTo>
                <a:cubicBezTo>
                  <a:pt x="921523" y="12526"/>
                  <a:pt x="1129801" y="-7536"/>
                  <a:pt x="1338753" y="0"/>
                </a:cubicBezTo>
                <a:cubicBezTo>
                  <a:pt x="1547705" y="7536"/>
                  <a:pt x="1596633" y="-23250"/>
                  <a:pt x="1827912" y="0"/>
                </a:cubicBezTo>
                <a:cubicBezTo>
                  <a:pt x="2059191" y="23250"/>
                  <a:pt x="2380573" y="-12928"/>
                  <a:pt x="2574525" y="0"/>
                </a:cubicBezTo>
                <a:cubicBezTo>
                  <a:pt x="2768477" y="12928"/>
                  <a:pt x="2932926" y="10158"/>
                  <a:pt x="3063684" y="0"/>
                </a:cubicBezTo>
                <a:cubicBezTo>
                  <a:pt x="3194442" y="-10158"/>
                  <a:pt x="3401217" y="-426"/>
                  <a:pt x="3604334" y="0"/>
                </a:cubicBezTo>
                <a:cubicBezTo>
                  <a:pt x="3807451" y="426"/>
                  <a:pt x="4173561" y="-36566"/>
                  <a:pt x="4350946" y="0"/>
                </a:cubicBezTo>
                <a:cubicBezTo>
                  <a:pt x="4528331" y="36566"/>
                  <a:pt x="4764221" y="-19454"/>
                  <a:pt x="5149049" y="0"/>
                </a:cubicBezTo>
                <a:cubicBezTo>
                  <a:pt x="5150411" y="21210"/>
                  <a:pt x="5149036" y="30144"/>
                  <a:pt x="5149049" y="45720"/>
                </a:cubicBezTo>
                <a:cubicBezTo>
                  <a:pt x="5024952" y="65084"/>
                  <a:pt x="4844171" y="46424"/>
                  <a:pt x="4556908" y="45720"/>
                </a:cubicBezTo>
                <a:cubicBezTo>
                  <a:pt x="4269645" y="45016"/>
                  <a:pt x="4202118" y="26523"/>
                  <a:pt x="4067749" y="45720"/>
                </a:cubicBezTo>
                <a:cubicBezTo>
                  <a:pt x="3933380" y="64917"/>
                  <a:pt x="3554395" y="61631"/>
                  <a:pt x="3321137" y="45720"/>
                </a:cubicBezTo>
                <a:cubicBezTo>
                  <a:pt x="3087879" y="29809"/>
                  <a:pt x="2860374" y="24344"/>
                  <a:pt x="2728996" y="45720"/>
                </a:cubicBezTo>
                <a:cubicBezTo>
                  <a:pt x="2597618" y="67096"/>
                  <a:pt x="2346761" y="64321"/>
                  <a:pt x="2188346" y="45720"/>
                </a:cubicBezTo>
                <a:cubicBezTo>
                  <a:pt x="2029931" y="27120"/>
                  <a:pt x="1883736" y="71653"/>
                  <a:pt x="1596205" y="45720"/>
                </a:cubicBezTo>
                <a:cubicBezTo>
                  <a:pt x="1308674" y="19787"/>
                  <a:pt x="1076061" y="13123"/>
                  <a:pt x="901084" y="45720"/>
                </a:cubicBezTo>
                <a:cubicBezTo>
                  <a:pt x="726107" y="78317"/>
                  <a:pt x="310914" y="22181"/>
                  <a:pt x="0" y="45720"/>
                </a:cubicBezTo>
                <a:cubicBezTo>
                  <a:pt x="-871" y="23869"/>
                  <a:pt x="-1318" y="1783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18036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1" y="0"/>
            <a:ext cx="12191999" cy="981872"/>
          </a:xfrm>
          <a:prstGeom prst="rect">
            <a:avLst/>
          </a:prstGeom>
          <a:noFill/>
        </p:spPr>
        <p:txBody>
          <a:bodyPr wrap="square" rtlCol="0">
            <a:spAutoFit/>
          </a:bodyPr>
          <a:lstStyle/>
          <a:p>
            <a:pPr algn="ctr">
              <a:lnSpc>
                <a:spcPct val="150000"/>
              </a:lnSpc>
            </a:pPr>
            <a:r>
              <a:rPr lang="en-CA" sz="4400" b="1" dirty="0">
                <a:solidFill>
                  <a:srgbClr val="022A56"/>
                </a:solidFill>
                <a:latin typeface="Segoe UI" panose="020B0502040204020203" pitchFamily="34" charset="0"/>
                <a:cs typeface="Segoe UI" panose="020B0502040204020203" pitchFamily="34" charset="0"/>
              </a:rPr>
              <a:t>Enterprise Solution Architecture</a:t>
            </a:r>
          </a:p>
        </p:txBody>
      </p:sp>
      <p:sp>
        <p:nvSpPr>
          <p:cNvPr id="2" name="Rectangle 1">
            <a:extLst>
              <a:ext uri="{FF2B5EF4-FFF2-40B4-BE49-F238E27FC236}">
                <a16:creationId xmlns:a16="http://schemas.microsoft.com/office/drawing/2014/main" id="{57354743-4F1F-CA6C-38FF-BD32B1DBA3C9}"/>
              </a:ext>
            </a:extLst>
          </p:cNvPr>
          <p:cNvSpPr/>
          <p:nvPr/>
        </p:nvSpPr>
        <p:spPr>
          <a:xfrm>
            <a:off x="1" y="1526958"/>
            <a:ext cx="2494624" cy="47361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 O U R C E S</a:t>
            </a:r>
          </a:p>
        </p:txBody>
      </p:sp>
      <p:sp>
        <p:nvSpPr>
          <p:cNvPr id="20" name="Rectangle 19">
            <a:extLst>
              <a:ext uri="{FF2B5EF4-FFF2-40B4-BE49-F238E27FC236}">
                <a16:creationId xmlns:a16="http://schemas.microsoft.com/office/drawing/2014/main" id="{63E1DBEF-DFAD-F113-9096-8C8B765FC423}"/>
              </a:ext>
            </a:extLst>
          </p:cNvPr>
          <p:cNvSpPr/>
          <p:nvPr/>
        </p:nvSpPr>
        <p:spPr>
          <a:xfrm>
            <a:off x="2494625" y="1526958"/>
            <a:ext cx="2494624" cy="2721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 N G E S T</a:t>
            </a:r>
          </a:p>
        </p:txBody>
      </p:sp>
      <p:sp>
        <p:nvSpPr>
          <p:cNvPr id="21" name="Rectangle 20">
            <a:extLst>
              <a:ext uri="{FF2B5EF4-FFF2-40B4-BE49-F238E27FC236}">
                <a16:creationId xmlns:a16="http://schemas.microsoft.com/office/drawing/2014/main" id="{B9D24DAF-BB86-8132-C4A0-CB87F8C65AC0}"/>
              </a:ext>
            </a:extLst>
          </p:cNvPr>
          <p:cNvSpPr/>
          <p:nvPr/>
        </p:nvSpPr>
        <p:spPr>
          <a:xfrm>
            <a:off x="4989248" y="1526958"/>
            <a:ext cx="2354063" cy="27210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 T O R E</a:t>
            </a:r>
          </a:p>
        </p:txBody>
      </p:sp>
      <p:sp>
        <p:nvSpPr>
          <p:cNvPr id="22" name="Rectangle 21">
            <a:extLst>
              <a:ext uri="{FF2B5EF4-FFF2-40B4-BE49-F238E27FC236}">
                <a16:creationId xmlns:a16="http://schemas.microsoft.com/office/drawing/2014/main" id="{3EE5B420-AC70-2908-58AE-66C11ECE3DD6}"/>
              </a:ext>
            </a:extLst>
          </p:cNvPr>
          <p:cNvSpPr/>
          <p:nvPr/>
        </p:nvSpPr>
        <p:spPr>
          <a:xfrm>
            <a:off x="7343311" y="1526956"/>
            <a:ext cx="2494624" cy="272100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 R O C E S </a:t>
            </a:r>
            <a:r>
              <a:rPr lang="en-CA" b="1" dirty="0" err="1">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a:t>
            </a:r>
            <a:endPar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9E299129-AFDE-99F6-1A1F-09EBB7387FCA}"/>
              </a:ext>
            </a:extLst>
          </p:cNvPr>
          <p:cNvSpPr/>
          <p:nvPr/>
        </p:nvSpPr>
        <p:spPr>
          <a:xfrm>
            <a:off x="9837935" y="1526958"/>
            <a:ext cx="2354063" cy="27210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 I Z</a:t>
            </a:r>
          </a:p>
        </p:txBody>
      </p:sp>
      <p:pic>
        <p:nvPicPr>
          <p:cNvPr id="1026" name="Picture 2" descr="Azure Data Factory | element61">
            <a:extLst>
              <a:ext uri="{FF2B5EF4-FFF2-40B4-BE49-F238E27FC236}">
                <a16:creationId xmlns:a16="http://schemas.microsoft.com/office/drawing/2014/main" id="{E1EAD8E9-B11B-E305-AB38-E74727BD0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502" y="2460290"/>
            <a:ext cx="1990869" cy="10452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Storage Blob icon in Color Style">
            <a:extLst>
              <a:ext uri="{FF2B5EF4-FFF2-40B4-BE49-F238E27FC236}">
                <a16:creationId xmlns:a16="http://schemas.microsoft.com/office/drawing/2014/main" id="{2D76905F-9B3F-702D-D2B7-5A083E4C2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9" y="2181142"/>
            <a:ext cx="1603502" cy="160350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50DCDED-6C40-F11F-3B4D-344EA05B77BF}"/>
              </a:ext>
            </a:extLst>
          </p:cNvPr>
          <p:cNvPicPr>
            <a:picLocks noChangeAspect="1"/>
          </p:cNvPicPr>
          <p:nvPr/>
        </p:nvPicPr>
        <p:blipFill>
          <a:blip r:embed="rId4"/>
          <a:stretch>
            <a:fillRect/>
          </a:stretch>
        </p:blipFill>
        <p:spPr>
          <a:xfrm>
            <a:off x="5702306" y="2460290"/>
            <a:ext cx="787388" cy="1045206"/>
          </a:xfrm>
          <a:prstGeom prst="rect">
            <a:avLst/>
          </a:prstGeom>
        </p:spPr>
      </p:pic>
      <p:pic>
        <p:nvPicPr>
          <p:cNvPr id="1036" name="Picture 12" descr="Azure Machine Learning: a complete toolbox for AI?">
            <a:extLst>
              <a:ext uri="{FF2B5EF4-FFF2-40B4-BE49-F238E27FC236}">
                <a16:creationId xmlns:a16="http://schemas.microsoft.com/office/drawing/2014/main" id="{1920E9D6-34F1-B563-5A38-716B16B9A5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368" y="2460289"/>
            <a:ext cx="971382" cy="10452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0D718D3-0534-41E5-8EAA-C57E48DBC4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8642" y="2452848"/>
            <a:ext cx="1052648" cy="105264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B44F73CD-D230-E9E1-BFF1-21D927D2B9C6}"/>
              </a:ext>
            </a:extLst>
          </p:cNvPr>
          <p:cNvCxnSpPr>
            <a:cxnSpLocks/>
          </p:cNvCxnSpPr>
          <p:nvPr/>
        </p:nvCxnSpPr>
        <p:spPr>
          <a:xfrm flipV="1">
            <a:off x="1207363" y="3639845"/>
            <a:ext cx="0" cy="798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A1BF0C-5ED7-4498-A62D-F4CC87775E2B}"/>
              </a:ext>
            </a:extLst>
          </p:cNvPr>
          <p:cNvCxnSpPr>
            <a:cxnSpLocks/>
          </p:cNvCxnSpPr>
          <p:nvPr/>
        </p:nvCxnSpPr>
        <p:spPr>
          <a:xfrm>
            <a:off x="1878366" y="3002132"/>
            <a:ext cx="12325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35DF7DC-8257-E93F-28DF-ECBFFD5018C3}"/>
              </a:ext>
            </a:extLst>
          </p:cNvPr>
          <p:cNvCxnSpPr>
            <a:cxnSpLocks/>
          </p:cNvCxnSpPr>
          <p:nvPr/>
        </p:nvCxnSpPr>
        <p:spPr>
          <a:xfrm>
            <a:off x="4392224" y="3002132"/>
            <a:ext cx="12325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2C8FD04-0AB0-85C8-1019-8FDDDC24192C}"/>
              </a:ext>
            </a:extLst>
          </p:cNvPr>
          <p:cNvCxnSpPr>
            <a:cxnSpLocks/>
          </p:cNvCxnSpPr>
          <p:nvPr/>
        </p:nvCxnSpPr>
        <p:spPr>
          <a:xfrm>
            <a:off x="6727052" y="2978458"/>
            <a:ext cx="123251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DFA1B9D-FCF5-5B52-6B26-C79D10323B43}"/>
              </a:ext>
            </a:extLst>
          </p:cNvPr>
          <p:cNvCxnSpPr>
            <a:cxnSpLocks/>
            <a:stCxn id="25" idx="2"/>
            <a:endCxn id="1038" idx="2"/>
          </p:cNvCxnSpPr>
          <p:nvPr/>
        </p:nvCxnSpPr>
        <p:spPr>
          <a:xfrm rot="16200000" flipH="1">
            <a:off x="8555483" y="1046013"/>
            <a:ext cx="12700" cy="4918966"/>
          </a:xfrm>
          <a:prstGeom prst="bentConnector3">
            <a:avLst>
              <a:gd name="adj1" fmla="val 361748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815433B-6E9C-AF25-8DB1-71798133EFC3}"/>
              </a:ext>
            </a:extLst>
          </p:cNvPr>
          <p:cNvSpPr/>
          <p:nvPr/>
        </p:nvSpPr>
        <p:spPr>
          <a:xfrm>
            <a:off x="-10407" y="1999334"/>
            <a:ext cx="2494624"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Storage Account</a:t>
            </a:r>
          </a:p>
        </p:txBody>
      </p:sp>
      <p:sp>
        <p:nvSpPr>
          <p:cNvPr id="42" name="Rectangle 41">
            <a:extLst>
              <a:ext uri="{FF2B5EF4-FFF2-40B4-BE49-F238E27FC236}">
                <a16:creationId xmlns:a16="http://schemas.microsoft.com/office/drawing/2014/main" id="{6E0F8832-EAE9-6303-A50C-9F60178FA9D1}"/>
              </a:ext>
            </a:extLst>
          </p:cNvPr>
          <p:cNvSpPr/>
          <p:nvPr/>
        </p:nvSpPr>
        <p:spPr>
          <a:xfrm>
            <a:off x="2492327" y="3547218"/>
            <a:ext cx="2486517"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Data Factory</a:t>
            </a:r>
          </a:p>
        </p:txBody>
      </p:sp>
      <p:sp>
        <p:nvSpPr>
          <p:cNvPr id="43" name="Rectangle 42">
            <a:extLst>
              <a:ext uri="{FF2B5EF4-FFF2-40B4-BE49-F238E27FC236}">
                <a16:creationId xmlns:a16="http://schemas.microsoft.com/office/drawing/2014/main" id="{11BB8DAF-5CA2-9D91-8307-A10012138BF9}"/>
              </a:ext>
            </a:extLst>
          </p:cNvPr>
          <p:cNvSpPr/>
          <p:nvPr/>
        </p:nvSpPr>
        <p:spPr>
          <a:xfrm>
            <a:off x="4978844" y="1999333"/>
            <a:ext cx="2366764"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SQL Database</a:t>
            </a:r>
          </a:p>
        </p:txBody>
      </p:sp>
      <p:sp>
        <p:nvSpPr>
          <p:cNvPr id="44" name="Rectangle 43">
            <a:extLst>
              <a:ext uri="{FF2B5EF4-FFF2-40B4-BE49-F238E27FC236}">
                <a16:creationId xmlns:a16="http://schemas.microsoft.com/office/drawing/2014/main" id="{0EBFFD4E-CDEB-FC36-B5A8-9D992211D376}"/>
              </a:ext>
            </a:extLst>
          </p:cNvPr>
          <p:cNvSpPr/>
          <p:nvPr/>
        </p:nvSpPr>
        <p:spPr>
          <a:xfrm>
            <a:off x="7351419" y="1992983"/>
            <a:ext cx="2486516"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Azure Machine Learning</a:t>
            </a:r>
          </a:p>
        </p:txBody>
      </p:sp>
      <p:sp>
        <p:nvSpPr>
          <p:cNvPr id="45" name="Rectangle 44">
            <a:extLst>
              <a:ext uri="{FF2B5EF4-FFF2-40B4-BE49-F238E27FC236}">
                <a16:creationId xmlns:a16="http://schemas.microsoft.com/office/drawing/2014/main" id="{68464F6D-AC1C-CF92-5FB5-BAD101F9DF9E}"/>
              </a:ext>
            </a:extLst>
          </p:cNvPr>
          <p:cNvSpPr/>
          <p:nvPr/>
        </p:nvSpPr>
        <p:spPr>
          <a:xfrm>
            <a:off x="9832123" y="2000868"/>
            <a:ext cx="2354063"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Power BI </a:t>
            </a:r>
          </a:p>
        </p:txBody>
      </p:sp>
      <p:sp>
        <p:nvSpPr>
          <p:cNvPr id="46" name="Rectangle 45">
            <a:extLst>
              <a:ext uri="{FF2B5EF4-FFF2-40B4-BE49-F238E27FC236}">
                <a16:creationId xmlns:a16="http://schemas.microsoft.com/office/drawing/2014/main" id="{CF15FCCF-11DB-E1E7-A9EA-7669DB907A47}"/>
              </a:ext>
            </a:extLst>
          </p:cNvPr>
          <p:cNvSpPr/>
          <p:nvPr/>
        </p:nvSpPr>
        <p:spPr>
          <a:xfrm>
            <a:off x="-2300" y="5833364"/>
            <a:ext cx="2486517"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.CSV file</a:t>
            </a:r>
          </a:p>
        </p:txBody>
      </p:sp>
      <p:pic>
        <p:nvPicPr>
          <p:cNvPr id="3" name="Picture 2">
            <a:extLst>
              <a:ext uri="{FF2B5EF4-FFF2-40B4-BE49-F238E27FC236}">
                <a16:creationId xmlns:a16="http://schemas.microsoft.com/office/drawing/2014/main" id="{C90DE65D-F1E9-1898-EEAE-C364A61D11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377" y="4519962"/>
            <a:ext cx="1308696" cy="1308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CFCB70-158A-7F6C-D24C-8B0522720E1C}"/>
              </a:ext>
            </a:extLst>
          </p:cNvPr>
          <p:cNvSpPr txBox="1"/>
          <p:nvPr/>
        </p:nvSpPr>
        <p:spPr>
          <a:xfrm>
            <a:off x="129298" y="6346071"/>
            <a:ext cx="6457934" cy="410489"/>
          </a:xfrm>
          <a:prstGeom prst="rect">
            <a:avLst/>
          </a:prstGeom>
        </p:spPr>
        <p:txBody>
          <a:bodyPr vert="horz" lIns="91440" tIns="45720" rIns="91440" bIns="45720" rtlCol="0" anchor="ctr">
            <a:normAutofit/>
          </a:bodyPr>
          <a:lstStyle/>
          <a:p>
            <a:pPr algn="ctr">
              <a:lnSpc>
                <a:spcPct val="90000"/>
              </a:lnSpc>
              <a:spcAft>
                <a:spcPts val="600"/>
              </a:spcAft>
              <a:defRPr/>
            </a:pPr>
            <a:r>
              <a:rPr kumimoji="0" lang="en-CA" sz="1400" b="0" i="0" u="none" strike="noStrike" cap="none" spc="0" normalizeH="0" baseline="0" noProof="0" dirty="0">
                <a:ln>
                  <a:noFill/>
                </a:ln>
                <a:effectLst/>
                <a:uLnTx/>
                <a:uFillTx/>
                <a:latin typeface="Segoe UI" panose="020B0502040204020203" pitchFamily="34" charset="0"/>
                <a:cs typeface="Segoe UI" panose="020B0502040204020203" pitchFamily="34" charset="0"/>
                <a:hlinkClick r:id="rId8"/>
              </a:rPr>
              <a:t>https://data.torontopolice.on.ca/pages/major-crime-indicators</a:t>
            </a:r>
            <a:r>
              <a:rPr kumimoji="0" lang="en-CA" sz="1400" b="0" i="0" u="none" strike="noStrike" cap="none" spc="0" normalizeH="0" baseline="0" noProof="0" dirty="0">
                <a:ln>
                  <a:noFill/>
                </a:ln>
                <a:effectLst/>
                <a:uLnTx/>
                <a:uFillTx/>
                <a:latin typeface="Segoe UI" panose="020B0502040204020203" pitchFamily="34" charset="0"/>
                <a:cs typeface="Segoe UI" panose="020B0502040204020203" pitchFamily="34" charset="0"/>
              </a:rPr>
              <a:t> </a:t>
            </a:r>
            <a:r>
              <a:rPr kumimoji="0" lang="en-US" sz="1400" b="0" i="0" u="none" strike="noStrike" cap="none" spc="0" normalizeH="0" baseline="0" noProof="0" dirty="0">
                <a:ln>
                  <a:noFill/>
                </a:ln>
                <a:effectLst/>
                <a:uLnTx/>
                <a:uFillTx/>
                <a:latin typeface="Segoe UI" panose="020B0502040204020203" pitchFamily="34" charset="0"/>
                <a:cs typeface="Segoe UI" panose="020B0502040204020203" pitchFamily="34" charset="0"/>
              </a:rPr>
              <a:t> </a:t>
            </a:r>
          </a:p>
        </p:txBody>
      </p:sp>
      <p:pic>
        <p:nvPicPr>
          <p:cNvPr id="7" name="Picture 6">
            <a:extLst>
              <a:ext uri="{FF2B5EF4-FFF2-40B4-BE49-F238E27FC236}">
                <a16:creationId xmlns:a16="http://schemas.microsoft.com/office/drawing/2014/main" id="{87B0F2ED-59ED-F50F-5DA9-259EF95600D2}"/>
              </a:ext>
            </a:extLst>
          </p:cNvPr>
          <p:cNvPicPr>
            <a:picLocks noChangeAspect="1"/>
          </p:cNvPicPr>
          <p:nvPr/>
        </p:nvPicPr>
        <p:blipFill>
          <a:blip r:embed="rId9"/>
          <a:stretch>
            <a:fillRect/>
          </a:stretch>
        </p:blipFill>
        <p:spPr>
          <a:xfrm>
            <a:off x="6727052" y="5174310"/>
            <a:ext cx="2846773" cy="1615190"/>
          </a:xfrm>
          <a:prstGeom prst="rect">
            <a:avLst/>
          </a:prstGeom>
          <a:ln>
            <a:solidFill>
              <a:schemeClr val="bg1">
                <a:lumMod val="85000"/>
              </a:schemeClr>
            </a:solidFill>
          </a:ln>
        </p:spPr>
      </p:pic>
      <p:sp>
        <p:nvSpPr>
          <p:cNvPr id="8" name="Rectangle 7">
            <a:extLst>
              <a:ext uri="{FF2B5EF4-FFF2-40B4-BE49-F238E27FC236}">
                <a16:creationId xmlns:a16="http://schemas.microsoft.com/office/drawing/2014/main" id="{98FD393A-24D7-B0DB-1EE6-84252817939C}"/>
              </a:ext>
            </a:extLst>
          </p:cNvPr>
          <p:cNvSpPr/>
          <p:nvPr/>
        </p:nvSpPr>
        <p:spPr>
          <a:xfrm flipV="1">
            <a:off x="1878366" y="1008505"/>
            <a:ext cx="8446364" cy="45719"/>
          </a:xfrm>
          <a:custGeom>
            <a:avLst/>
            <a:gdLst>
              <a:gd name="connsiteX0" fmla="*/ 0 w 8446364"/>
              <a:gd name="connsiteY0" fmla="*/ 0 h 45719"/>
              <a:gd name="connsiteX1" fmla="*/ 818648 w 8446364"/>
              <a:gd name="connsiteY1" fmla="*/ 0 h 45719"/>
              <a:gd name="connsiteX2" fmla="*/ 1637295 w 8446364"/>
              <a:gd name="connsiteY2" fmla="*/ 0 h 45719"/>
              <a:gd name="connsiteX3" fmla="*/ 2287015 w 8446364"/>
              <a:gd name="connsiteY3" fmla="*/ 0 h 45719"/>
              <a:gd name="connsiteX4" fmla="*/ 2767809 w 8446364"/>
              <a:gd name="connsiteY4" fmla="*/ 0 h 45719"/>
              <a:gd name="connsiteX5" fmla="*/ 3333065 w 8446364"/>
              <a:gd name="connsiteY5" fmla="*/ 0 h 45719"/>
              <a:gd name="connsiteX6" fmla="*/ 3898322 w 8446364"/>
              <a:gd name="connsiteY6" fmla="*/ 0 h 45719"/>
              <a:gd name="connsiteX7" fmla="*/ 4716969 w 8446364"/>
              <a:gd name="connsiteY7" fmla="*/ 0 h 45719"/>
              <a:gd name="connsiteX8" fmla="*/ 5197762 w 8446364"/>
              <a:gd name="connsiteY8" fmla="*/ 0 h 45719"/>
              <a:gd name="connsiteX9" fmla="*/ 5678555 w 8446364"/>
              <a:gd name="connsiteY9" fmla="*/ 0 h 45719"/>
              <a:gd name="connsiteX10" fmla="*/ 6328276 w 8446364"/>
              <a:gd name="connsiteY10" fmla="*/ 0 h 45719"/>
              <a:gd name="connsiteX11" fmla="*/ 7146923 w 8446364"/>
              <a:gd name="connsiteY11" fmla="*/ 0 h 45719"/>
              <a:gd name="connsiteX12" fmla="*/ 7712180 w 8446364"/>
              <a:gd name="connsiteY12" fmla="*/ 0 h 45719"/>
              <a:gd name="connsiteX13" fmla="*/ 8446364 w 8446364"/>
              <a:gd name="connsiteY13" fmla="*/ 0 h 45719"/>
              <a:gd name="connsiteX14" fmla="*/ 8446364 w 8446364"/>
              <a:gd name="connsiteY14" fmla="*/ 45719 h 45719"/>
              <a:gd name="connsiteX15" fmla="*/ 7627716 w 8446364"/>
              <a:gd name="connsiteY15" fmla="*/ 45719 h 45719"/>
              <a:gd name="connsiteX16" fmla="*/ 7062460 w 8446364"/>
              <a:gd name="connsiteY16" fmla="*/ 45719 h 45719"/>
              <a:gd name="connsiteX17" fmla="*/ 6412739 w 8446364"/>
              <a:gd name="connsiteY17" fmla="*/ 45719 h 45719"/>
              <a:gd name="connsiteX18" fmla="*/ 6016410 w 8446364"/>
              <a:gd name="connsiteY18" fmla="*/ 45719 h 45719"/>
              <a:gd name="connsiteX19" fmla="*/ 5197762 w 8446364"/>
              <a:gd name="connsiteY19" fmla="*/ 45719 h 45719"/>
              <a:gd name="connsiteX20" fmla="*/ 4716969 w 8446364"/>
              <a:gd name="connsiteY20" fmla="*/ 45719 h 45719"/>
              <a:gd name="connsiteX21" fmla="*/ 4320640 w 8446364"/>
              <a:gd name="connsiteY21" fmla="*/ 45719 h 45719"/>
              <a:gd name="connsiteX22" fmla="*/ 3755383 w 8446364"/>
              <a:gd name="connsiteY22" fmla="*/ 45719 h 45719"/>
              <a:gd name="connsiteX23" fmla="*/ 3190127 w 8446364"/>
              <a:gd name="connsiteY23" fmla="*/ 45719 h 45719"/>
              <a:gd name="connsiteX24" fmla="*/ 2540406 w 8446364"/>
              <a:gd name="connsiteY24" fmla="*/ 45719 h 45719"/>
              <a:gd name="connsiteX25" fmla="*/ 2144077 w 8446364"/>
              <a:gd name="connsiteY25" fmla="*/ 45719 h 45719"/>
              <a:gd name="connsiteX26" fmla="*/ 1747748 w 8446364"/>
              <a:gd name="connsiteY26" fmla="*/ 45719 h 45719"/>
              <a:gd name="connsiteX27" fmla="*/ 1098027 w 8446364"/>
              <a:gd name="connsiteY27" fmla="*/ 45719 h 45719"/>
              <a:gd name="connsiteX28" fmla="*/ 0 w 8446364"/>
              <a:gd name="connsiteY28" fmla="*/ 45719 h 45719"/>
              <a:gd name="connsiteX29" fmla="*/ 0 w 8446364"/>
              <a:gd name="connsiteY29"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446364" h="45719" fill="none" extrusionOk="0">
                <a:moveTo>
                  <a:pt x="0" y="0"/>
                </a:moveTo>
                <a:cubicBezTo>
                  <a:pt x="275524" y="30768"/>
                  <a:pt x="557059" y="-2979"/>
                  <a:pt x="818648" y="0"/>
                </a:cubicBezTo>
                <a:cubicBezTo>
                  <a:pt x="1080237" y="2979"/>
                  <a:pt x="1383957" y="-25078"/>
                  <a:pt x="1637295" y="0"/>
                </a:cubicBezTo>
                <a:cubicBezTo>
                  <a:pt x="1890633" y="25078"/>
                  <a:pt x="2042092" y="12386"/>
                  <a:pt x="2287015" y="0"/>
                </a:cubicBezTo>
                <a:cubicBezTo>
                  <a:pt x="2531938" y="-12386"/>
                  <a:pt x="2607223" y="9403"/>
                  <a:pt x="2767809" y="0"/>
                </a:cubicBezTo>
                <a:cubicBezTo>
                  <a:pt x="2928395" y="-9403"/>
                  <a:pt x="3111029" y="-25551"/>
                  <a:pt x="3333065" y="0"/>
                </a:cubicBezTo>
                <a:cubicBezTo>
                  <a:pt x="3555101" y="25551"/>
                  <a:pt x="3647000" y="18717"/>
                  <a:pt x="3898322" y="0"/>
                </a:cubicBezTo>
                <a:cubicBezTo>
                  <a:pt x="4149644" y="-18717"/>
                  <a:pt x="4385314" y="40463"/>
                  <a:pt x="4716969" y="0"/>
                </a:cubicBezTo>
                <a:cubicBezTo>
                  <a:pt x="5048624" y="-40463"/>
                  <a:pt x="4978836" y="-21980"/>
                  <a:pt x="5197762" y="0"/>
                </a:cubicBezTo>
                <a:cubicBezTo>
                  <a:pt x="5416688" y="21980"/>
                  <a:pt x="5527782" y="-12447"/>
                  <a:pt x="5678555" y="0"/>
                </a:cubicBezTo>
                <a:cubicBezTo>
                  <a:pt x="5829328" y="12447"/>
                  <a:pt x="6151682" y="-24780"/>
                  <a:pt x="6328276" y="0"/>
                </a:cubicBezTo>
                <a:cubicBezTo>
                  <a:pt x="6504870" y="24780"/>
                  <a:pt x="6811912" y="13303"/>
                  <a:pt x="7146923" y="0"/>
                </a:cubicBezTo>
                <a:cubicBezTo>
                  <a:pt x="7481934" y="-13303"/>
                  <a:pt x="7592330" y="-11000"/>
                  <a:pt x="7712180" y="0"/>
                </a:cubicBezTo>
                <a:cubicBezTo>
                  <a:pt x="7832030" y="11000"/>
                  <a:pt x="8232439" y="28009"/>
                  <a:pt x="8446364" y="0"/>
                </a:cubicBezTo>
                <a:cubicBezTo>
                  <a:pt x="8447540" y="17416"/>
                  <a:pt x="8444781" y="35812"/>
                  <a:pt x="8446364" y="45719"/>
                </a:cubicBezTo>
                <a:cubicBezTo>
                  <a:pt x="8234095" y="86517"/>
                  <a:pt x="7856239" y="66904"/>
                  <a:pt x="7627716" y="45719"/>
                </a:cubicBezTo>
                <a:cubicBezTo>
                  <a:pt x="7399193" y="24534"/>
                  <a:pt x="7222810" y="62140"/>
                  <a:pt x="7062460" y="45719"/>
                </a:cubicBezTo>
                <a:cubicBezTo>
                  <a:pt x="6902110" y="29298"/>
                  <a:pt x="6722625" y="65196"/>
                  <a:pt x="6412739" y="45719"/>
                </a:cubicBezTo>
                <a:cubicBezTo>
                  <a:pt x="6102853" y="26242"/>
                  <a:pt x="6116190" y="58295"/>
                  <a:pt x="6016410" y="45719"/>
                </a:cubicBezTo>
                <a:cubicBezTo>
                  <a:pt x="5916630" y="33143"/>
                  <a:pt x="5547596" y="57190"/>
                  <a:pt x="5197762" y="45719"/>
                </a:cubicBezTo>
                <a:cubicBezTo>
                  <a:pt x="4847928" y="34248"/>
                  <a:pt x="4884988" y="25361"/>
                  <a:pt x="4716969" y="45719"/>
                </a:cubicBezTo>
                <a:cubicBezTo>
                  <a:pt x="4548950" y="66077"/>
                  <a:pt x="4421693" y="54114"/>
                  <a:pt x="4320640" y="45719"/>
                </a:cubicBezTo>
                <a:cubicBezTo>
                  <a:pt x="4219587" y="37324"/>
                  <a:pt x="3956200" y="45793"/>
                  <a:pt x="3755383" y="45719"/>
                </a:cubicBezTo>
                <a:cubicBezTo>
                  <a:pt x="3554566" y="45645"/>
                  <a:pt x="3451426" y="41885"/>
                  <a:pt x="3190127" y="45719"/>
                </a:cubicBezTo>
                <a:cubicBezTo>
                  <a:pt x="2928828" y="49553"/>
                  <a:pt x="2705477" y="53118"/>
                  <a:pt x="2540406" y="45719"/>
                </a:cubicBezTo>
                <a:cubicBezTo>
                  <a:pt x="2375335" y="38320"/>
                  <a:pt x="2330213" y="31823"/>
                  <a:pt x="2144077" y="45719"/>
                </a:cubicBezTo>
                <a:cubicBezTo>
                  <a:pt x="1957941" y="59615"/>
                  <a:pt x="1915832" y="50017"/>
                  <a:pt x="1747748" y="45719"/>
                </a:cubicBezTo>
                <a:cubicBezTo>
                  <a:pt x="1579664" y="41421"/>
                  <a:pt x="1348648" y="38587"/>
                  <a:pt x="1098027" y="45719"/>
                </a:cubicBezTo>
                <a:cubicBezTo>
                  <a:pt x="847406" y="52851"/>
                  <a:pt x="312597" y="1534"/>
                  <a:pt x="0" y="45719"/>
                </a:cubicBezTo>
                <a:cubicBezTo>
                  <a:pt x="759" y="25663"/>
                  <a:pt x="-2134" y="15724"/>
                  <a:pt x="0" y="0"/>
                </a:cubicBezTo>
                <a:close/>
              </a:path>
              <a:path w="8446364" h="45719" stroke="0" extrusionOk="0">
                <a:moveTo>
                  <a:pt x="0" y="0"/>
                </a:moveTo>
                <a:cubicBezTo>
                  <a:pt x="201192" y="12518"/>
                  <a:pt x="577277" y="27877"/>
                  <a:pt x="734184" y="0"/>
                </a:cubicBezTo>
                <a:cubicBezTo>
                  <a:pt x="891091" y="-27877"/>
                  <a:pt x="1222219" y="21702"/>
                  <a:pt x="1383904" y="0"/>
                </a:cubicBezTo>
                <a:cubicBezTo>
                  <a:pt x="1545589" y="-21702"/>
                  <a:pt x="1672831" y="10066"/>
                  <a:pt x="1780234" y="0"/>
                </a:cubicBezTo>
                <a:cubicBezTo>
                  <a:pt x="1887637" y="-10066"/>
                  <a:pt x="2434732" y="31083"/>
                  <a:pt x="2598881" y="0"/>
                </a:cubicBezTo>
                <a:cubicBezTo>
                  <a:pt x="2763030" y="-31083"/>
                  <a:pt x="2867420" y="18575"/>
                  <a:pt x="2995211" y="0"/>
                </a:cubicBezTo>
                <a:cubicBezTo>
                  <a:pt x="3123002" y="-18575"/>
                  <a:pt x="3264085" y="-5982"/>
                  <a:pt x="3476004" y="0"/>
                </a:cubicBezTo>
                <a:cubicBezTo>
                  <a:pt x="3687923" y="5982"/>
                  <a:pt x="3936972" y="-7225"/>
                  <a:pt x="4294651" y="0"/>
                </a:cubicBezTo>
                <a:cubicBezTo>
                  <a:pt x="4652330" y="7225"/>
                  <a:pt x="4866405" y="29890"/>
                  <a:pt x="5113299" y="0"/>
                </a:cubicBezTo>
                <a:cubicBezTo>
                  <a:pt x="5360193" y="-29890"/>
                  <a:pt x="5420146" y="17954"/>
                  <a:pt x="5594092" y="0"/>
                </a:cubicBezTo>
                <a:cubicBezTo>
                  <a:pt x="5768038" y="-17954"/>
                  <a:pt x="5987918" y="-10747"/>
                  <a:pt x="6159349" y="0"/>
                </a:cubicBezTo>
                <a:cubicBezTo>
                  <a:pt x="6330780" y="10747"/>
                  <a:pt x="6676289" y="-26332"/>
                  <a:pt x="6893532" y="0"/>
                </a:cubicBezTo>
                <a:cubicBezTo>
                  <a:pt x="7110775" y="26332"/>
                  <a:pt x="7124873" y="-19675"/>
                  <a:pt x="7289862" y="0"/>
                </a:cubicBezTo>
                <a:cubicBezTo>
                  <a:pt x="7454851" y="19675"/>
                  <a:pt x="8045128" y="-25589"/>
                  <a:pt x="8446364" y="0"/>
                </a:cubicBezTo>
                <a:cubicBezTo>
                  <a:pt x="8446210" y="9432"/>
                  <a:pt x="8445921" y="24890"/>
                  <a:pt x="8446364" y="45719"/>
                </a:cubicBezTo>
                <a:cubicBezTo>
                  <a:pt x="8315077" y="25341"/>
                  <a:pt x="8113735" y="60295"/>
                  <a:pt x="7881107" y="45719"/>
                </a:cubicBezTo>
                <a:cubicBezTo>
                  <a:pt x="7648479" y="31143"/>
                  <a:pt x="7342280" y="32104"/>
                  <a:pt x="7146923" y="45719"/>
                </a:cubicBezTo>
                <a:cubicBezTo>
                  <a:pt x="6951566" y="59334"/>
                  <a:pt x="6774538" y="67452"/>
                  <a:pt x="6412739" y="45719"/>
                </a:cubicBezTo>
                <a:cubicBezTo>
                  <a:pt x="6050940" y="23986"/>
                  <a:pt x="6116930" y="48914"/>
                  <a:pt x="5931946" y="45719"/>
                </a:cubicBezTo>
                <a:cubicBezTo>
                  <a:pt x="5746962" y="42524"/>
                  <a:pt x="5702055" y="41967"/>
                  <a:pt x="5535617" y="45719"/>
                </a:cubicBezTo>
                <a:cubicBezTo>
                  <a:pt x="5369179" y="49471"/>
                  <a:pt x="4967004" y="21042"/>
                  <a:pt x="4801433" y="45719"/>
                </a:cubicBezTo>
                <a:cubicBezTo>
                  <a:pt x="4635862" y="70396"/>
                  <a:pt x="4306827" y="40112"/>
                  <a:pt x="3982785" y="45719"/>
                </a:cubicBezTo>
                <a:cubicBezTo>
                  <a:pt x="3658743" y="51326"/>
                  <a:pt x="3469092" y="50502"/>
                  <a:pt x="3248602" y="45719"/>
                </a:cubicBezTo>
                <a:cubicBezTo>
                  <a:pt x="3028112" y="40936"/>
                  <a:pt x="2895413" y="46334"/>
                  <a:pt x="2598881" y="45719"/>
                </a:cubicBezTo>
                <a:cubicBezTo>
                  <a:pt x="2302349" y="45104"/>
                  <a:pt x="1965667" y="46802"/>
                  <a:pt x="1780234" y="45719"/>
                </a:cubicBezTo>
                <a:cubicBezTo>
                  <a:pt x="1594801" y="44636"/>
                  <a:pt x="1398566" y="25429"/>
                  <a:pt x="1130513" y="45719"/>
                </a:cubicBezTo>
                <a:cubicBezTo>
                  <a:pt x="862460" y="66009"/>
                  <a:pt x="830999" y="34935"/>
                  <a:pt x="649720" y="45719"/>
                </a:cubicBezTo>
                <a:cubicBezTo>
                  <a:pt x="468441" y="56503"/>
                  <a:pt x="318419" y="25404"/>
                  <a:pt x="0" y="45719"/>
                </a:cubicBezTo>
                <a:cubicBezTo>
                  <a:pt x="167" y="35440"/>
                  <a:pt x="110" y="19127"/>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77951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1087A-E104-5B9F-F2D3-19AB19288434}"/>
              </a:ext>
            </a:extLst>
          </p:cNvPr>
          <p:cNvPicPr>
            <a:picLocks noChangeAspect="1"/>
          </p:cNvPicPr>
          <p:nvPr/>
        </p:nvPicPr>
        <p:blipFill>
          <a:blip r:embed="rId2"/>
          <a:stretch>
            <a:fillRect/>
          </a:stretch>
        </p:blipFill>
        <p:spPr>
          <a:xfrm>
            <a:off x="223018" y="956917"/>
            <a:ext cx="11745964" cy="4944165"/>
          </a:xfrm>
          <a:prstGeom prst="rect">
            <a:avLst/>
          </a:prstGeom>
        </p:spPr>
      </p:pic>
    </p:spTree>
    <p:extLst>
      <p:ext uri="{BB962C8B-B14F-4D97-AF65-F5344CB8AC3E}">
        <p14:creationId xmlns:p14="http://schemas.microsoft.com/office/powerpoint/2010/main" val="2523384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1" y="0"/>
            <a:ext cx="12191999" cy="981872"/>
          </a:xfrm>
          <a:prstGeom prst="rect">
            <a:avLst/>
          </a:prstGeom>
          <a:noFill/>
        </p:spPr>
        <p:txBody>
          <a:bodyPr wrap="square" rtlCol="0">
            <a:spAutoFit/>
          </a:bodyPr>
          <a:lstStyle/>
          <a:p>
            <a:pPr algn="ctr">
              <a:lnSpc>
                <a:spcPct val="150000"/>
              </a:lnSpc>
            </a:pPr>
            <a:r>
              <a:rPr lang="en-CA" sz="4400" b="1" dirty="0">
                <a:solidFill>
                  <a:srgbClr val="022A56"/>
                </a:solidFill>
                <a:latin typeface="Segoe UI" panose="020B0502040204020203" pitchFamily="34" charset="0"/>
                <a:cs typeface="Segoe UI" panose="020B0502040204020203" pitchFamily="34" charset="0"/>
              </a:rPr>
              <a:t>Team Members</a:t>
            </a:r>
          </a:p>
        </p:txBody>
      </p:sp>
      <p:sp>
        <p:nvSpPr>
          <p:cNvPr id="2" name="Rectangle 1">
            <a:extLst>
              <a:ext uri="{FF2B5EF4-FFF2-40B4-BE49-F238E27FC236}">
                <a16:creationId xmlns:a16="http://schemas.microsoft.com/office/drawing/2014/main" id="{AF443E3B-644C-6141-56C1-6402C634DA08}"/>
              </a:ext>
            </a:extLst>
          </p:cNvPr>
          <p:cNvSpPr/>
          <p:nvPr/>
        </p:nvSpPr>
        <p:spPr>
          <a:xfrm>
            <a:off x="2" y="1393792"/>
            <a:ext cx="2939982" cy="54642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CA" sz="2400" b="1" dirty="0">
                <a:solidFill>
                  <a:schemeClr val="tx1"/>
                </a:solidFill>
                <a:latin typeface="Segoe UI" panose="020B0502040204020203" pitchFamily="34" charset="0"/>
                <a:cs typeface="Segoe UI" panose="020B0502040204020203" pitchFamily="34" charset="0"/>
              </a:rPr>
              <a:t>Illidan Yuan </a:t>
            </a:r>
          </a:p>
          <a:p>
            <a:pPr algn="ctr"/>
            <a:endParaRPr lang="en-CA" sz="1100" dirty="0">
              <a:latin typeface="Segoe UI" panose="020B0502040204020203" pitchFamily="34" charset="0"/>
              <a:cs typeface="Segoe UI" panose="020B0502040204020203" pitchFamily="34" charset="0"/>
              <a:hlinkClick r:id="rId2"/>
            </a:endParaRPr>
          </a:p>
          <a:p>
            <a:pPr algn="ctr"/>
            <a:r>
              <a:rPr lang="en-CA" sz="1100" dirty="0">
                <a:latin typeface="Segoe UI" panose="020B0502040204020203" pitchFamily="34" charset="0"/>
                <a:cs typeface="Segoe UI" panose="020B0502040204020203" pitchFamily="34" charset="0"/>
                <a:hlinkClick r:id="rId2"/>
              </a:rPr>
              <a:t>www.linkedin</a:t>
            </a:r>
          </a:p>
          <a:p>
            <a:pPr algn="ctr"/>
            <a:endParaRPr lang="en-CA" sz="1100" dirty="0">
              <a:latin typeface="Segoe UI" panose="020B0502040204020203" pitchFamily="34" charset="0"/>
              <a:cs typeface="Segoe UI" panose="020B0502040204020203" pitchFamily="34" charset="0"/>
              <a:hlinkClick r:id="rId2"/>
            </a:endParaRPr>
          </a:p>
          <a:p>
            <a:pPr algn="ctr">
              <a:lnSpc>
                <a:spcPct val="150000"/>
              </a:lnSpc>
            </a:pPr>
            <a:r>
              <a:rPr lang="en-CA" sz="1400" dirty="0">
                <a:solidFill>
                  <a:schemeClr val="tx1"/>
                </a:solidFill>
                <a:latin typeface="Segoe UI" panose="020B0502040204020203" pitchFamily="34" charset="0"/>
                <a:cs typeface="Segoe UI" panose="020B0502040204020203" pitchFamily="34" charset="0"/>
                <a:hlinkClick r:id="rId2"/>
              </a:rPr>
              <a:t>yilan_Illdian@hotmail.com</a:t>
            </a:r>
            <a:r>
              <a:rPr lang="en-CA" sz="1400" dirty="0">
                <a:solidFill>
                  <a:schemeClr val="tx1"/>
                </a:solidFill>
                <a:latin typeface="Segoe UI" panose="020B0502040204020203" pitchFamily="34" charset="0"/>
                <a:cs typeface="Segoe UI" panose="020B0502040204020203" pitchFamily="34" charset="0"/>
              </a:rPr>
              <a:t> </a:t>
            </a: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a:p>
            <a:pPr algn="ctr"/>
            <a:endParaRPr lang="en-CA"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751553CC-F775-FA08-01A1-266D7EDC202A}"/>
              </a:ext>
            </a:extLst>
          </p:cNvPr>
          <p:cNvSpPr/>
          <p:nvPr/>
        </p:nvSpPr>
        <p:spPr>
          <a:xfrm>
            <a:off x="3002871" y="1393794"/>
            <a:ext cx="3065757" cy="54642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CA" sz="2400" b="1" dirty="0">
                <a:solidFill>
                  <a:schemeClr val="tx1"/>
                </a:solidFill>
                <a:latin typeface="Segoe UI" panose="020B0502040204020203" pitchFamily="34" charset="0"/>
                <a:cs typeface="Segoe UI" panose="020B0502040204020203" pitchFamily="34" charset="0"/>
              </a:rPr>
              <a:t>Caio Gasparine</a:t>
            </a:r>
          </a:p>
          <a:p>
            <a:pPr algn="ctr">
              <a:lnSpc>
                <a:spcPct val="150000"/>
              </a:lnSpc>
            </a:pPr>
            <a:r>
              <a:rPr lang="en-CA" b="1" dirty="0">
                <a:solidFill>
                  <a:schemeClr val="accent1">
                    <a:lumMod val="50000"/>
                  </a:schemeClr>
                </a:solidFill>
                <a:latin typeface="Segoe UI" panose="020B0502040204020203" pitchFamily="34" charset="0"/>
                <a:cs typeface="Segoe UI" panose="020B0502040204020203" pitchFamily="34" charset="0"/>
              </a:rPr>
              <a:t>IT Project Manager </a:t>
            </a:r>
          </a:p>
          <a:p>
            <a:pPr algn="ctr">
              <a:lnSpc>
                <a:spcPct val="150000"/>
              </a:lnSpc>
            </a:pPr>
            <a:r>
              <a:rPr lang="en-CA" b="1" dirty="0">
                <a:solidFill>
                  <a:schemeClr val="accent1">
                    <a:lumMod val="50000"/>
                  </a:schemeClr>
                </a:solidFill>
                <a:latin typeface="Segoe UI" panose="020B0502040204020203" pitchFamily="34" charset="0"/>
                <a:cs typeface="Segoe UI" panose="020B0502040204020203" pitchFamily="34" charset="0"/>
              </a:rPr>
              <a:t>Data &amp; Analytics</a:t>
            </a:r>
          </a:p>
          <a:p>
            <a:pPr algn="ctr">
              <a:lnSpc>
                <a:spcPct val="150000"/>
              </a:lnSpc>
            </a:pPr>
            <a:endParaRPr lang="en-CA" sz="1100" dirty="0">
              <a:solidFill>
                <a:schemeClr val="tx1"/>
              </a:solidFill>
              <a:latin typeface="Segoe UI" panose="020B0502040204020203" pitchFamily="34" charset="0"/>
              <a:cs typeface="Segoe UI" panose="020B0502040204020203" pitchFamily="34" charset="0"/>
              <a:hlinkClick r:id="rId3"/>
            </a:endParaRPr>
          </a:p>
          <a:p>
            <a:pPr algn="ctr">
              <a:lnSpc>
                <a:spcPct val="150000"/>
              </a:lnSpc>
            </a:pPr>
            <a:r>
              <a:rPr lang="en-CA" sz="1100" dirty="0">
                <a:solidFill>
                  <a:schemeClr val="tx1"/>
                </a:solidFill>
                <a:latin typeface="Segoe UI" panose="020B0502040204020203" pitchFamily="34" charset="0"/>
                <a:cs typeface="Segoe UI" panose="020B0502040204020203" pitchFamily="34" charset="0"/>
                <a:hlinkClick r:id="rId3"/>
              </a:rPr>
              <a:t>https://www.linkedin.com/in/caiogasparine/</a:t>
            </a:r>
            <a:endParaRPr lang="en-CA" sz="1100" dirty="0">
              <a:solidFill>
                <a:schemeClr val="tx1"/>
              </a:solidFill>
              <a:latin typeface="Segoe UI" panose="020B0502040204020203" pitchFamily="34" charset="0"/>
              <a:cs typeface="Segoe UI" panose="020B0502040204020203" pitchFamily="34" charset="0"/>
            </a:endParaRPr>
          </a:p>
          <a:p>
            <a:pPr algn="ctr">
              <a:lnSpc>
                <a:spcPct val="150000"/>
              </a:lnSpc>
            </a:pPr>
            <a:r>
              <a:rPr lang="en-CA" sz="1100" dirty="0">
                <a:solidFill>
                  <a:schemeClr val="tx1"/>
                </a:solidFill>
                <a:latin typeface="Segoe UI" panose="020B0502040204020203" pitchFamily="34" charset="0"/>
                <a:cs typeface="Segoe UI" panose="020B0502040204020203" pitchFamily="34" charset="0"/>
              </a:rPr>
              <a:t> </a:t>
            </a:r>
          </a:p>
          <a:p>
            <a:pPr algn="ctr">
              <a:lnSpc>
                <a:spcPct val="150000"/>
              </a:lnSpc>
            </a:pPr>
            <a:r>
              <a:rPr lang="en-CA" sz="1400" dirty="0">
                <a:solidFill>
                  <a:schemeClr val="tx1"/>
                </a:solidFill>
                <a:latin typeface="Segoe UI" panose="020B0502040204020203" pitchFamily="34" charset="0"/>
                <a:cs typeface="Segoe UI" panose="020B0502040204020203" pitchFamily="34" charset="0"/>
                <a:hlinkClick r:id="rId4"/>
              </a:rPr>
              <a:t>caiogasparine@gmail.com</a:t>
            </a:r>
            <a:r>
              <a:rPr lang="en-CA" sz="1400" dirty="0">
                <a:solidFill>
                  <a:schemeClr val="tx1"/>
                </a:solidFill>
                <a:latin typeface="Segoe UI" panose="020B0502040204020203" pitchFamily="34" charset="0"/>
                <a:cs typeface="Segoe UI" panose="020B0502040204020203" pitchFamily="34" charset="0"/>
              </a:rPr>
              <a:t> </a:t>
            </a: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FC930FDA-179C-D67D-E826-093C64125ECD}"/>
              </a:ext>
            </a:extLst>
          </p:cNvPr>
          <p:cNvSpPr/>
          <p:nvPr/>
        </p:nvSpPr>
        <p:spPr>
          <a:xfrm>
            <a:off x="6131515" y="1393792"/>
            <a:ext cx="3002871" cy="54642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CA" sz="2400" b="1" dirty="0">
                <a:solidFill>
                  <a:schemeClr val="tx1"/>
                </a:solidFill>
                <a:latin typeface="Segoe UI" panose="020B0502040204020203" pitchFamily="34" charset="0"/>
                <a:cs typeface="Segoe UI" panose="020B0502040204020203" pitchFamily="34" charset="0"/>
              </a:rPr>
              <a:t>Olivier Sangam</a:t>
            </a:r>
          </a:p>
          <a:p>
            <a:pPr algn="ctr">
              <a:lnSpc>
                <a:spcPct val="150000"/>
              </a:lnSpc>
            </a:pPr>
            <a:r>
              <a:rPr lang="en-CA" b="1" dirty="0">
                <a:solidFill>
                  <a:schemeClr val="accent1">
                    <a:lumMod val="50000"/>
                  </a:schemeClr>
                </a:solidFill>
                <a:latin typeface="Segoe UI" panose="020B0502040204020203" pitchFamily="34" charset="0"/>
                <a:cs typeface="Segoe UI" panose="020B0502040204020203" pitchFamily="34" charset="0"/>
              </a:rPr>
              <a:t>Electrical Designer</a:t>
            </a:r>
          </a:p>
          <a:p>
            <a:pPr algn="ctr">
              <a:lnSpc>
                <a:spcPct val="150000"/>
              </a:lnSpc>
            </a:pPr>
            <a:endParaRPr lang="en-CA" b="1" dirty="0">
              <a:solidFill>
                <a:schemeClr val="accent1">
                  <a:lumMod val="50000"/>
                </a:schemeClr>
              </a:solidFill>
              <a:latin typeface="Segoe UI" panose="020B0502040204020203" pitchFamily="34" charset="0"/>
              <a:cs typeface="Segoe UI" panose="020B0502040204020203" pitchFamily="34" charset="0"/>
            </a:endParaRPr>
          </a:p>
          <a:p>
            <a:pPr algn="ctr"/>
            <a:endParaRPr lang="en-CA" dirty="0">
              <a:latin typeface="Segoe UI" panose="020B0502040204020203" pitchFamily="34" charset="0"/>
              <a:cs typeface="Segoe UI" panose="020B0502040204020203" pitchFamily="34" charset="0"/>
              <a:hlinkClick r:id="rId5"/>
            </a:endParaRPr>
          </a:p>
          <a:p>
            <a:pPr algn="ctr"/>
            <a:r>
              <a:rPr lang="en-CA" sz="1100" dirty="0">
                <a:solidFill>
                  <a:schemeClr val="tx1"/>
                </a:solidFill>
                <a:latin typeface="Segoe UI" panose="020B0502040204020203" pitchFamily="34" charset="0"/>
                <a:cs typeface="Segoe UI" panose="020B0502040204020203" pitchFamily="34" charset="0"/>
                <a:hlinkClick r:id="rId5"/>
              </a:rPr>
              <a:t>https://www.linkedin.com/in/olivier-mawaba-sangam-46a973108/</a:t>
            </a:r>
            <a:r>
              <a:rPr lang="en-CA" sz="1100" dirty="0">
                <a:solidFill>
                  <a:schemeClr val="tx1"/>
                </a:solidFill>
                <a:latin typeface="Segoe UI" panose="020B0502040204020203" pitchFamily="34" charset="0"/>
                <a:cs typeface="Segoe UI" panose="020B0502040204020203" pitchFamily="34" charset="0"/>
              </a:rPr>
              <a:t> </a:t>
            </a:r>
          </a:p>
          <a:p>
            <a:pPr algn="ctr"/>
            <a:endParaRPr lang="en-CA" dirty="0">
              <a:latin typeface="Segoe UI" panose="020B0502040204020203" pitchFamily="34" charset="0"/>
              <a:cs typeface="Segoe UI" panose="020B0502040204020203" pitchFamily="34" charset="0"/>
            </a:endParaRPr>
          </a:p>
          <a:p>
            <a:pPr algn="ctr"/>
            <a:r>
              <a:rPr lang="en-CA" sz="1400" dirty="0">
                <a:latin typeface="Segoe UI" panose="020B0502040204020203" pitchFamily="34" charset="0"/>
                <a:cs typeface="Segoe UI" panose="020B0502040204020203" pitchFamily="34" charset="0"/>
                <a:hlinkClick r:id="rId6"/>
              </a:rPr>
              <a:t>mawoliv@gmail.com</a:t>
            </a:r>
            <a:r>
              <a:rPr lang="en-CA" sz="1400" dirty="0">
                <a:latin typeface="Segoe UI" panose="020B0502040204020203" pitchFamily="34" charset="0"/>
                <a:cs typeface="Segoe UI" panose="020B0502040204020203" pitchFamily="34" charset="0"/>
              </a:rPr>
              <a:t> </a:t>
            </a:r>
          </a:p>
          <a:p>
            <a:pPr algn="ctr"/>
            <a:endParaRPr lang="en-CA" sz="1400" dirty="0">
              <a:latin typeface="Segoe UI" panose="020B0502040204020203" pitchFamily="34" charset="0"/>
              <a:cs typeface="Segoe UI" panose="020B0502040204020203" pitchFamily="34" charset="0"/>
            </a:endParaRPr>
          </a:p>
          <a:p>
            <a:pPr algn="ctr"/>
            <a:endParaRPr lang="en-CA" sz="1400" dirty="0">
              <a:latin typeface="Segoe UI" panose="020B0502040204020203" pitchFamily="34" charset="0"/>
              <a:cs typeface="Segoe UI" panose="020B0502040204020203" pitchFamily="34" charset="0"/>
            </a:endParaRPr>
          </a:p>
          <a:p>
            <a:pPr algn="ctr"/>
            <a:endParaRPr lang="en-CA" sz="1400" dirty="0">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ACB45DF1-9A17-C524-E2AC-5551FD3DA254}"/>
              </a:ext>
            </a:extLst>
          </p:cNvPr>
          <p:cNvSpPr/>
          <p:nvPr/>
        </p:nvSpPr>
        <p:spPr>
          <a:xfrm>
            <a:off x="9189129" y="1393792"/>
            <a:ext cx="3002870" cy="54642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CA" sz="2400" b="1" dirty="0">
                <a:solidFill>
                  <a:schemeClr val="tx1"/>
                </a:solidFill>
                <a:latin typeface="Segoe UI" panose="020B0502040204020203" pitchFamily="34" charset="0"/>
                <a:cs typeface="Segoe UI" panose="020B0502040204020203" pitchFamily="34" charset="0"/>
              </a:rPr>
              <a:t>Fábio Queiroz</a:t>
            </a:r>
          </a:p>
          <a:p>
            <a:pPr algn="ctr">
              <a:lnSpc>
                <a:spcPct val="150000"/>
              </a:lnSpc>
            </a:pPr>
            <a:r>
              <a:rPr lang="en-CA" b="1" dirty="0">
                <a:solidFill>
                  <a:schemeClr val="accent1">
                    <a:lumMod val="50000"/>
                  </a:schemeClr>
                </a:solidFill>
                <a:latin typeface="Segoe UI" panose="020B0502040204020203" pitchFamily="34" charset="0"/>
                <a:cs typeface="Segoe UI" panose="020B0502040204020203" pitchFamily="34" charset="0"/>
              </a:rPr>
              <a:t>Sr. Data Engineer</a:t>
            </a:r>
          </a:p>
          <a:p>
            <a:pPr algn="ctr">
              <a:lnSpc>
                <a:spcPct val="150000"/>
              </a:lnSpc>
            </a:pPr>
            <a:endParaRPr lang="en-CA" b="1" dirty="0">
              <a:solidFill>
                <a:schemeClr val="accent1">
                  <a:lumMod val="50000"/>
                </a:schemeClr>
              </a:solidFill>
              <a:latin typeface="Segoe UI" panose="020B0502040204020203" pitchFamily="34" charset="0"/>
              <a:cs typeface="Segoe UI" panose="020B0502040204020203" pitchFamily="34" charset="0"/>
            </a:endParaRPr>
          </a:p>
          <a:p>
            <a:pPr algn="ctr">
              <a:lnSpc>
                <a:spcPct val="150000"/>
              </a:lnSpc>
            </a:pPr>
            <a:endParaRPr lang="en-CA" sz="1100" dirty="0">
              <a:solidFill>
                <a:schemeClr val="tx1"/>
              </a:solidFill>
              <a:latin typeface="Segoe UI" panose="020B0502040204020203" pitchFamily="34" charset="0"/>
              <a:cs typeface="Segoe UI" panose="020B0502040204020203" pitchFamily="34" charset="0"/>
              <a:hlinkClick r:id="rId3"/>
            </a:endParaRPr>
          </a:p>
          <a:p>
            <a:pPr algn="ctr">
              <a:lnSpc>
                <a:spcPct val="150000"/>
              </a:lnSpc>
            </a:pPr>
            <a:r>
              <a:rPr lang="en-CA" sz="1100" dirty="0">
                <a:solidFill>
                  <a:schemeClr val="tx1"/>
                </a:solidFill>
                <a:latin typeface="Segoe UI" panose="020B0502040204020203" pitchFamily="34" charset="0"/>
                <a:cs typeface="Segoe UI" panose="020B0502040204020203" pitchFamily="34" charset="0"/>
                <a:hlinkClick r:id="rId7"/>
              </a:rPr>
              <a:t>https://www.linkedin.com/in/fabiomsq/</a:t>
            </a:r>
            <a:endParaRPr lang="en-CA" sz="1100" dirty="0">
              <a:solidFill>
                <a:schemeClr val="tx1"/>
              </a:solidFill>
              <a:latin typeface="Segoe UI" panose="020B0502040204020203" pitchFamily="34" charset="0"/>
              <a:cs typeface="Segoe UI" panose="020B0502040204020203" pitchFamily="34" charset="0"/>
            </a:endParaRPr>
          </a:p>
          <a:p>
            <a:pPr algn="ctr">
              <a:lnSpc>
                <a:spcPct val="150000"/>
              </a:lnSpc>
            </a:pPr>
            <a:r>
              <a:rPr lang="en-CA" sz="1100" dirty="0">
                <a:solidFill>
                  <a:schemeClr val="tx1"/>
                </a:solidFill>
                <a:latin typeface="Segoe UI" panose="020B0502040204020203" pitchFamily="34" charset="0"/>
                <a:cs typeface="Segoe UI" panose="020B0502040204020203" pitchFamily="34" charset="0"/>
              </a:rPr>
              <a:t> </a:t>
            </a:r>
          </a:p>
          <a:p>
            <a:pPr algn="ctr">
              <a:lnSpc>
                <a:spcPct val="150000"/>
              </a:lnSpc>
            </a:pPr>
            <a:r>
              <a:rPr lang="en-CA" sz="1400" dirty="0">
                <a:solidFill>
                  <a:schemeClr val="tx1"/>
                </a:solidFill>
                <a:latin typeface="Segoe UI" panose="020B0502040204020203" pitchFamily="34" charset="0"/>
                <a:cs typeface="Segoe UI" panose="020B0502040204020203" pitchFamily="34" charset="0"/>
                <a:hlinkClick r:id="rId8"/>
              </a:rPr>
              <a:t>fabio.maia82@gmail.com</a:t>
            </a:r>
            <a:r>
              <a:rPr lang="en-CA" sz="1400" dirty="0">
                <a:solidFill>
                  <a:schemeClr val="tx1"/>
                </a:solidFill>
                <a:latin typeface="Segoe UI" panose="020B0502040204020203" pitchFamily="34" charset="0"/>
                <a:cs typeface="Segoe UI" panose="020B0502040204020203" pitchFamily="34" charset="0"/>
              </a:rPr>
              <a:t> </a:t>
            </a: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p:txBody>
      </p:sp>
      <p:pic>
        <p:nvPicPr>
          <p:cNvPr id="1026" name="Picture 2" descr="Profile photo of Fábio Queiroz">
            <a:extLst>
              <a:ext uri="{FF2B5EF4-FFF2-40B4-BE49-F238E27FC236}">
                <a16:creationId xmlns:a16="http://schemas.microsoft.com/office/drawing/2014/main" id="{6F68650C-14C1-860D-F72D-ADDA8F2CE1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5146" y="1725089"/>
            <a:ext cx="1703911" cy="1703911"/>
          </a:xfrm>
          <a:prstGeom prst="ellipse">
            <a:avLst/>
          </a:prstGeom>
          <a:ln w="1270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image">
            <a:extLst>
              <a:ext uri="{FF2B5EF4-FFF2-40B4-BE49-F238E27FC236}">
                <a16:creationId xmlns:a16="http://schemas.microsoft.com/office/drawing/2014/main" id="{9E2F5F3A-7BE3-7EC4-1FEB-57A37D8965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6001" y="1725089"/>
            <a:ext cx="1703911" cy="170391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EA2DC5-BD6C-294A-BB4E-2E9B0BC250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943" y="1725089"/>
            <a:ext cx="1703911" cy="1703911"/>
          </a:xfrm>
          <a:prstGeom prst="ellipse">
            <a:avLst/>
          </a:prstGeom>
          <a:ln w="114300" cap="rnd">
            <a:solidFill>
              <a:srgbClr val="022A5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6E349E-5B53-56A9-B237-31B2DFFFB7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27532" y="1725089"/>
            <a:ext cx="1703911" cy="1703911"/>
          </a:xfrm>
          <a:prstGeom prst="ellipse">
            <a:avLst/>
          </a:prstGeom>
          <a:ln w="114300" cap="rnd">
            <a:solidFill>
              <a:srgbClr val="022A5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C2C01D8-7FD1-38D0-CDA3-854E8C4749C3}"/>
              </a:ext>
            </a:extLst>
          </p:cNvPr>
          <p:cNvSpPr/>
          <p:nvPr/>
        </p:nvSpPr>
        <p:spPr>
          <a:xfrm flipV="1">
            <a:off x="4057100" y="1013834"/>
            <a:ext cx="4148830" cy="45719"/>
          </a:xfrm>
          <a:custGeom>
            <a:avLst/>
            <a:gdLst>
              <a:gd name="connsiteX0" fmla="*/ 0 w 4148830"/>
              <a:gd name="connsiteY0" fmla="*/ 0 h 45719"/>
              <a:gd name="connsiteX1" fmla="*/ 774448 w 4148830"/>
              <a:gd name="connsiteY1" fmla="*/ 0 h 45719"/>
              <a:gd name="connsiteX2" fmla="*/ 1507408 w 4148830"/>
              <a:gd name="connsiteY2" fmla="*/ 0 h 45719"/>
              <a:gd name="connsiteX3" fmla="*/ 2157392 w 4148830"/>
              <a:gd name="connsiteY3" fmla="*/ 0 h 45719"/>
              <a:gd name="connsiteX4" fmla="*/ 2807375 w 4148830"/>
              <a:gd name="connsiteY4" fmla="*/ 0 h 45719"/>
              <a:gd name="connsiteX5" fmla="*/ 3457358 w 4148830"/>
              <a:gd name="connsiteY5" fmla="*/ 0 h 45719"/>
              <a:gd name="connsiteX6" fmla="*/ 4148830 w 4148830"/>
              <a:gd name="connsiteY6" fmla="*/ 0 h 45719"/>
              <a:gd name="connsiteX7" fmla="*/ 4148830 w 4148830"/>
              <a:gd name="connsiteY7" fmla="*/ 45719 h 45719"/>
              <a:gd name="connsiteX8" fmla="*/ 3374382 w 4148830"/>
              <a:gd name="connsiteY8" fmla="*/ 45719 h 45719"/>
              <a:gd name="connsiteX9" fmla="*/ 2641422 w 4148830"/>
              <a:gd name="connsiteY9" fmla="*/ 45719 h 45719"/>
              <a:gd name="connsiteX10" fmla="*/ 2074415 w 4148830"/>
              <a:gd name="connsiteY10" fmla="*/ 45719 h 45719"/>
              <a:gd name="connsiteX11" fmla="*/ 1382943 w 4148830"/>
              <a:gd name="connsiteY11" fmla="*/ 45719 h 45719"/>
              <a:gd name="connsiteX12" fmla="*/ 815937 w 4148830"/>
              <a:gd name="connsiteY12" fmla="*/ 45719 h 45719"/>
              <a:gd name="connsiteX13" fmla="*/ 0 w 4148830"/>
              <a:gd name="connsiteY13" fmla="*/ 45719 h 45719"/>
              <a:gd name="connsiteX14" fmla="*/ 0 w 4148830"/>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8830" h="45719" fill="none" extrusionOk="0">
                <a:moveTo>
                  <a:pt x="0" y="0"/>
                </a:moveTo>
                <a:cubicBezTo>
                  <a:pt x="326583" y="-12307"/>
                  <a:pt x="508982" y="22099"/>
                  <a:pt x="774448" y="0"/>
                </a:cubicBezTo>
                <a:cubicBezTo>
                  <a:pt x="1039914" y="-22099"/>
                  <a:pt x="1181632" y="-16457"/>
                  <a:pt x="1507408" y="0"/>
                </a:cubicBezTo>
                <a:cubicBezTo>
                  <a:pt x="1833184" y="16457"/>
                  <a:pt x="2008643" y="-31503"/>
                  <a:pt x="2157392" y="0"/>
                </a:cubicBezTo>
                <a:cubicBezTo>
                  <a:pt x="2306141" y="31503"/>
                  <a:pt x="2587110" y="-23754"/>
                  <a:pt x="2807375" y="0"/>
                </a:cubicBezTo>
                <a:cubicBezTo>
                  <a:pt x="3027640" y="23754"/>
                  <a:pt x="3316083" y="-1838"/>
                  <a:pt x="3457358" y="0"/>
                </a:cubicBezTo>
                <a:cubicBezTo>
                  <a:pt x="3598633" y="1838"/>
                  <a:pt x="3964437" y="-132"/>
                  <a:pt x="4148830" y="0"/>
                </a:cubicBezTo>
                <a:cubicBezTo>
                  <a:pt x="4147247" y="15170"/>
                  <a:pt x="4150140" y="24105"/>
                  <a:pt x="4148830" y="45719"/>
                </a:cubicBezTo>
                <a:cubicBezTo>
                  <a:pt x="3963348" y="9296"/>
                  <a:pt x="3748575" y="37198"/>
                  <a:pt x="3374382" y="45719"/>
                </a:cubicBezTo>
                <a:cubicBezTo>
                  <a:pt x="3000189" y="54240"/>
                  <a:pt x="2987550" y="15614"/>
                  <a:pt x="2641422" y="45719"/>
                </a:cubicBezTo>
                <a:cubicBezTo>
                  <a:pt x="2295294" y="75824"/>
                  <a:pt x="2212629" y="54173"/>
                  <a:pt x="2074415" y="45719"/>
                </a:cubicBezTo>
                <a:cubicBezTo>
                  <a:pt x="1936201" y="37265"/>
                  <a:pt x="1552480" y="19969"/>
                  <a:pt x="1382943" y="45719"/>
                </a:cubicBezTo>
                <a:cubicBezTo>
                  <a:pt x="1213406" y="71469"/>
                  <a:pt x="942528" y="69160"/>
                  <a:pt x="815937" y="45719"/>
                </a:cubicBezTo>
                <a:cubicBezTo>
                  <a:pt x="689346" y="22278"/>
                  <a:pt x="345488" y="5713"/>
                  <a:pt x="0" y="45719"/>
                </a:cubicBezTo>
                <a:cubicBezTo>
                  <a:pt x="-2207" y="23575"/>
                  <a:pt x="-221" y="10683"/>
                  <a:pt x="0" y="0"/>
                </a:cubicBezTo>
                <a:close/>
              </a:path>
              <a:path w="4148830" h="45719" stroke="0" extrusionOk="0">
                <a:moveTo>
                  <a:pt x="0" y="0"/>
                </a:moveTo>
                <a:cubicBezTo>
                  <a:pt x="352504" y="13292"/>
                  <a:pt x="435243" y="19291"/>
                  <a:pt x="732960" y="0"/>
                </a:cubicBezTo>
                <a:cubicBezTo>
                  <a:pt x="1030677" y="-19291"/>
                  <a:pt x="1121888" y="1518"/>
                  <a:pt x="1424432" y="0"/>
                </a:cubicBezTo>
                <a:cubicBezTo>
                  <a:pt x="1726976" y="-1518"/>
                  <a:pt x="1876051" y="-7273"/>
                  <a:pt x="1991438" y="0"/>
                </a:cubicBezTo>
                <a:cubicBezTo>
                  <a:pt x="2106825" y="7273"/>
                  <a:pt x="2464700" y="-21172"/>
                  <a:pt x="2765887" y="0"/>
                </a:cubicBezTo>
                <a:cubicBezTo>
                  <a:pt x="3067074" y="21172"/>
                  <a:pt x="3081313" y="19267"/>
                  <a:pt x="3332893" y="0"/>
                </a:cubicBezTo>
                <a:cubicBezTo>
                  <a:pt x="3584473" y="-19267"/>
                  <a:pt x="3901482" y="-11519"/>
                  <a:pt x="4148830" y="0"/>
                </a:cubicBezTo>
                <a:cubicBezTo>
                  <a:pt x="4150086" y="13902"/>
                  <a:pt x="4148345" y="25874"/>
                  <a:pt x="4148830" y="45719"/>
                </a:cubicBezTo>
                <a:cubicBezTo>
                  <a:pt x="3801633" y="64927"/>
                  <a:pt x="3622595" y="66009"/>
                  <a:pt x="3374382" y="45719"/>
                </a:cubicBezTo>
                <a:cubicBezTo>
                  <a:pt x="3126169" y="25429"/>
                  <a:pt x="2924768" y="40014"/>
                  <a:pt x="2765887" y="45719"/>
                </a:cubicBezTo>
                <a:cubicBezTo>
                  <a:pt x="2607006" y="51424"/>
                  <a:pt x="2408629" y="71505"/>
                  <a:pt x="2157392" y="45719"/>
                </a:cubicBezTo>
                <a:cubicBezTo>
                  <a:pt x="1906156" y="19933"/>
                  <a:pt x="1857919" y="24330"/>
                  <a:pt x="1590385" y="45719"/>
                </a:cubicBezTo>
                <a:cubicBezTo>
                  <a:pt x="1322851" y="67108"/>
                  <a:pt x="1097965" y="20866"/>
                  <a:pt x="815937" y="45719"/>
                </a:cubicBezTo>
                <a:cubicBezTo>
                  <a:pt x="533909" y="70572"/>
                  <a:pt x="290072" y="72050"/>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1946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1" y="0"/>
            <a:ext cx="12191999" cy="981872"/>
          </a:xfrm>
          <a:prstGeom prst="rect">
            <a:avLst/>
          </a:prstGeom>
          <a:noFill/>
        </p:spPr>
        <p:txBody>
          <a:bodyPr wrap="square" rtlCol="0">
            <a:spAutoFit/>
          </a:bodyPr>
          <a:lstStyle/>
          <a:p>
            <a:pPr algn="ctr">
              <a:lnSpc>
                <a:spcPct val="150000"/>
              </a:lnSpc>
            </a:pPr>
            <a:r>
              <a:rPr lang="en-CA" sz="4400" b="1" dirty="0">
                <a:solidFill>
                  <a:srgbClr val="022A56"/>
                </a:solidFill>
                <a:latin typeface="Segoe UI" panose="020B0502040204020203" pitchFamily="34" charset="0"/>
                <a:cs typeface="Segoe UI" panose="020B0502040204020203" pitchFamily="34" charset="0"/>
              </a:rPr>
              <a:t>Tools we used…</a:t>
            </a:r>
          </a:p>
        </p:txBody>
      </p:sp>
      <p:sp>
        <p:nvSpPr>
          <p:cNvPr id="6" name="Rectangle 5">
            <a:extLst>
              <a:ext uri="{FF2B5EF4-FFF2-40B4-BE49-F238E27FC236}">
                <a16:creationId xmlns:a16="http://schemas.microsoft.com/office/drawing/2014/main" id="{2C2C01D8-7FD1-38D0-CDA3-854E8C4749C3}"/>
              </a:ext>
            </a:extLst>
          </p:cNvPr>
          <p:cNvSpPr/>
          <p:nvPr/>
        </p:nvSpPr>
        <p:spPr>
          <a:xfrm flipV="1">
            <a:off x="4057100" y="1013834"/>
            <a:ext cx="4148830" cy="45719"/>
          </a:xfrm>
          <a:custGeom>
            <a:avLst/>
            <a:gdLst>
              <a:gd name="connsiteX0" fmla="*/ 0 w 4148830"/>
              <a:gd name="connsiteY0" fmla="*/ 0 h 45719"/>
              <a:gd name="connsiteX1" fmla="*/ 774448 w 4148830"/>
              <a:gd name="connsiteY1" fmla="*/ 0 h 45719"/>
              <a:gd name="connsiteX2" fmla="*/ 1507408 w 4148830"/>
              <a:gd name="connsiteY2" fmla="*/ 0 h 45719"/>
              <a:gd name="connsiteX3" fmla="*/ 2157392 w 4148830"/>
              <a:gd name="connsiteY3" fmla="*/ 0 h 45719"/>
              <a:gd name="connsiteX4" fmla="*/ 2807375 w 4148830"/>
              <a:gd name="connsiteY4" fmla="*/ 0 h 45719"/>
              <a:gd name="connsiteX5" fmla="*/ 3457358 w 4148830"/>
              <a:gd name="connsiteY5" fmla="*/ 0 h 45719"/>
              <a:gd name="connsiteX6" fmla="*/ 4148830 w 4148830"/>
              <a:gd name="connsiteY6" fmla="*/ 0 h 45719"/>
              <a:gd name="connsiteX7" fmla="*/ 4148830 w 4148830"/>
              <a:gd name="connsiteY7" fmla="*/ 45719 h 45719"/>
              <a:gd name="connsiteX8" fmla="*/ 3374382 w 4148830"/>
              <a:gd name="connsiteY8" fmla="*/ 45719 h 45719"/>
              <a:gd name="connsiteX9" fmla="*/ 2641422 w 4148830"/>
              <a:gd name="connsiteY9" fmla="*/ 45719 h 45719"/>
              <a:gd name="connsiteX10" fmla="*/ 2074415 w 4148830"/>
              <a:gd name="connsiteY10" fmla="*/ 45719 h 45719"/>
              <a:gd name="connsiteX11" fmla="*/ 1382943 w 4148830"/>
              <a:gd name="connsiteY11" fmla="*/ 45719 h 45719"/>
              <a:gd name="connsiteX12" fmla="*/ 815937 w 4148830"/>
              <a:gd name="connsiteY12" fmla="*/ 45719 h 45719"/>
              <a:gd name="connsiteX13" fmla="*/ 0 w 4148830"/>
              <a:gd name="connsiteY13" fmla="*/ 45719 h 45719"/>
              <a:gd name="connsiteX14" fmla="*/ 0 w 4148830"/>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8830" h="45719" fill="none" extrusionOk="0">
                <a:moveTo>
                  <a:pt x="0" y="0"/>
                </a:moveTo>
                <a:cubicBezTo>
                  <a:pt x="326583" y="-12307"/>
                  <a:pt x="508982" y="22099"/>
                  <a:pt x="774448" y="0"/>
                </a:cubicBezTo>
                <a:cubicBezTo>
                  <a:pt x="1039914" y="-22099"/>
                  <a:pt x="1181632" y="-16457"/>
                  <a:pt x="1507408" y="0"/>
                </a:cubicBezTo>
                <a:cubicBezTo>
                  <a:pt x="1833184" y="16457"/>
                  <a:pt x="2008643" y="-31503"/>
                  <a:pt x="2157392" y="0"/>
                </a:cubicBezTo>
                <a:cubicBezTo>
                  <a:pt x="2306141" y="31503"/>
                  <a:pt x="2587110" y="-23754"/>
                  <a:pt x="2807375" y="0"/>
                </a:cubicBezTo>
                <a:cubicBezTo>
                  <a:pt x="3027640" y="23754"/>
                  <a:pt x="3316083" y="-1838"/>
                  <a:pt x="3457358" y="0"/>
                </a:cubicBezTo>
                <a:cubicBezTo>
                  <a:pt x="3598633" y="1838"/>
                  <a:pt x="3964437" y="-132"/>
                  <a:pt x="4148830" y="0"/>
                </a:cubicBezTo>
                <a:cubicBezTo>
                  <a:pt x="4147247" y="15170"/>
                  <a:pt x="4150140" y="24105"/>
                  <a:pt x="4148830" y="45719"/>
                </a:cubicBezTo>
                <a:cubicBezTo>
                  <a:pt x="3963348" y="9296"/>
                  <a:pt x="3748575" y="37198"/>
                  <a:pt x="3374382" y="45719"/>
                </a:cubicBezTo>
                <a:cubicBezTo>
                  <a:pt x="3000189" y="54240"/>
                  <a:pt x="2987550" y="15614"/>
                  <a:pt x="2641422" y="45719"/>
                </a:cubicBezTo>
                <a:cubicBezTo>
                  <a:pt x="2295294" y="75824"/>
                  <a:pt x="2212629" y="54173"/>
                  <a:pt x="2074415" y="45719"/>
                </a:cubicBezTo>
                <a:cubicBezTo>
                  <a:pt x="1936201" y="37265"/>
                  <a:pt x="1552480" y="19969"/>
                  <a:pt x="1382943" y="45719"/>
                </a:cubicBezTo>
                <a:cubicBezTo>
                  <a:pt x="1213406" y="71469"/>
                  <a:pt x="942528" y="69160"/>
                  <a:pt x="815937" y="45719"/>
                </a:cubicBezTo>
                <a:cubicBezTo>
                  <a:pt x="689346" y="22278"/>
                  <a:pt x="345488" y="5713"/>
                  <a:pt x="0" y="45719"/>
                </a:cubicBezTo>
                <a:cubicBezTo>
                  <a:pt x="-2207" y="23575"/>
                  <a:pt x="-221" y="10683"/>
                  <a:pt x="0" y="0"/>
                </a:cubicBezTo>
                <a:close/>
              </a:path>
              <a:path w="4148830" h="45719" stroke="0" extrusionOk="0">
                <a:moveTo>
                  <a:pt x="0" y="0"/>
                </a:moveTo>
                <a:cubicBezTo>
                  <a:pt x="352504" y="13292"/>
                  <a:pt x="435243" y="19291"/>
                  <a:pt x="732960" y="0"/>
                </a:cubicBezTo>
                <a:cubicBezTo>
                  <a:pt x="1030677" y="-19291"/>
                  <a:pt x="1121888" y="1518"/>
                  <a:pt x="1424432" y="0"/>
                </a:cubicBezTo>
                <a:cubicBezTo>
                  <a:pt x="1726976" y="-1518"/>
                  <a:pt x="1876051" y="-7273"/>
                  <a:pt x="1991438" y="0"/>
                </a:cubicBezTo>
                <a:cubicBezTo>
                  <a:pt x="2106825" y="7273"/>
                  <a:pt x="2464700" y="-21172"/>
                  <a:pt x="2765887" y="0"/>
                </a:cubicBezTo>
                <a:cubicBezTo>
                  <a:pt x="3067074" y="21172"/>
                  <a:pt x="3081313" y="19267"/>
                  <a:pt x="3332893" y="0"/>
                </a:cubicBezTo>
                <a:cubicBezTo>
                  <a:pt x="3584473" y="-19267"/>
                  <a:pt x="3901482" y="-11519"/>
                  <a:pt x="4148830" y="0"/>
                </a:cubicBezTo>
                <a:cubicBezTo>
                  <a:pt x="4150086" y="13902"/>
                  <a:pt x="4148345" y="25874"/>
                  <a:pt x="4148830" y="45719"/>
                </a:cubicBezTo>
                <a:cubicBezTo>
                  <a:pt x="3801633" y="64927"/>
                  <a:pt x="3622595" y="66009"/>
                  <a:pt x="3374382" y="45719"/>
                </a:cubicBezTo>
                <a:cubicBezTo>
                  <a:pt x="3126169" y="25429"/>
                  <a:pt x="2924768" y="40014"/>
                  <a:pt x="2765887" y="45719"/>
                </a:cubicBezTo>
                <a:cubicBezTo>
                  <a:pt x="2607006" y="51424"/>
                  <a:pt x="2408629" y="71505"/>
                  <a:pt x="2157392" y="45719"/>
                </a:cubicBezTo>
                <a:cubicBezTo>
                  <a:pt x="1906156" y="19933"/>
                  <a:pt x="1857919" y="24330"/>
                  <a:pt x="1590385" y="45719"/>
                </a:cubicBezTo>
                <a:cubicBezTo>
                  <a:pt x="1322851" y="67108"/>
                  <a:pt x="1097965" y="20866"/>
                  <a:pt x="815937" y="45719"/>
                </a:cubicBezTo>
                <a:cubicBezTo>
                  <a:pt x="533909" y="70572"/>
                  <a:pt x="290072" y="72050"/>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pic>
        <p:nvPicPr>
          <p:cNvPr id="3074" name="Picture 2">
            <a:extLst>
              <a:ext uri="{FF2B5EF4-FFF2-40B4-BE49-F238E27FC236}">
                <a16:creationId xmlns:a16="http://schemas.microsoft.com/office/drawing/2014/main" id="{39B679CE-2ED5-35C6-39EB-71A4CD2E5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10" y="1450032"/>
            <a:ext cx="3618490" cy="2228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C2B6706-00B4-F721-E75F-CD6356CFD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709" y="1946092"/>
            <a:ext cx="1236230" cy="12362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2992C4-84AA-C1EE-F0F7-748B2CC294D1}"/>
              </a:ext>
            </a:extLst>
          </p:cNvPr>
          <p:cNvSpPr txBox="1"/>
          <p:nvPr/>
        </p:nvSpPr>
        <p:spPr>
          <a:xfrm>
            <a:off x="1328837" y="3309050"/>
            <a:ext cx="1838036" cy="369332"/>
          </a:xfrm>
          <a:prstGeom prst="rect">
            <a:avLst/>
          </a:prstGeom>
          <a:noFill/>
        </p:spPr>
        <p:txBody>
          <a:bodyPr wrap="square">
            <a:spAutoFit/>
          </a:bodyPr>
          <a:lstStyle/>
          <a:p>
            <a:r>
              <a:rPr lang="en-CA" sz="1800" b="1" dirty="0">
                <a:solidFill>
                  <a:srgbClr val="022A56"/>
                </a:solidFill>
                <a:latin typeface="Segoe UI" panose="020B0502040204020203" pitchFamily="34" charset="0"/>
                <a:cs typeface="Segoe UI" panose="020B0502040204020203" pitchFamily="34" charset="0"/>
              </a:rPr>
              <a:t>Google Collab</a:t>
            </a:r>
            <a:endParaRPr lang="en-CA" dirty="0"/>
          </a:p>
        </p:txBody>
      </p:sp>
      <p:sp>
        <p:nvSpPr>
          <p:cNvPr id="11" name="TextBox 10">
            <a:extLst>
              <a:ext uri="{FF2B5EF4-FFF2-40B4-BE49-F238E27FC236}">
                <a16:creationId xmlns:a16="http://schemas.microsoft.com/office/drawing/2014/main" id="{D1A3930F-46A0-0E0A-5A5E-105A0F8C663E}"/>
              </a:ext>
            </a:extLst>
          </p:cNvPr>
          <p:cNvSpPr txBox="1"/>
          <p:nvPr/>
        </p:nvSpPr>
        <p:spPr>
          <a:xfrm>
            <a:off x="8637227" y="3306347"/>
            <a:ext cx="2305194" cy="369332"/>
          </a:xfrm>
          <a:prstGeom prst="rect">
            <a:avLst/>
          </a:prstGeom>
          <a:noFill/>
        </p:spPr>
        <p:txBody>
          <a:bodyPr wrap="square">
            <a:spAutoFit/>
          </a:bodyPr>
          <a:lstStyle/>
          <a:p>
            <a:pPr algn="ctr"/>
            <a:r>
              <a:rPr lang="en-CA" sz="1800" b="1" dirty="0">
                <a:solidFill>
                  <a:srgbClr val="022A56"/>
                </a:solidFill>
                <a:latin typeface="Segoe UI" panose="020B0502040204020203" pitchFamily="34" charset="0"/>
                <a:cs typeface="Segoe UI" panose="020B0502040204020203" pitchFamily="34" charset="0"/>
              </a:rPr>
              <a:t>Microsoft PowerBI</a:t>
            </a:r>
            <a:endParaRPr lang="en-CA" dirty="0"/>
          </a:p>
        </p:txBody>
      </p:sp>
      <p:pic>
        <p:nvPicPr>
          <p:cNvPr id="13" name="Picture 12">
            <a:extLst>
              <a:ext uri="{FF2B5EF4-FFF2-40B4-BE49-F238E27FC236}">
                <a16:creationId xmlns:a16="http://schemas.microsoft.com/office/drawing/2014/main" id="{9016E828-F177-3ABA-E269-F8A6FC04D7CB}"/>
              </a:ext>
            </a:extLst>
          </p:cNvPr>
          <p:cNvPicPr>
            <a:picLocks noChangeAspect="1"/>
          </p:cNvPicPr>
          <p:nvPr/>
        </p:nvPicPr>
        <p:blipFill>
          <a:blip r:embed="rId4"/>
          <a:stretch>
            <a:fillRect/>
          </a:stretch>
        </p:blipFill>
        <p:spPr>
          <a:xfrm>
            <a:off x="5406325" y="1802973"/>
            <a:ext cx="1379349" cy="1379349"/>
          </a:xfrm>
          <a:prstGeom prst="rect">
            <a:avLst/>
          </a:prstGeom>
        </p:spPr>
      </p:pic>
      <p:sp>
        <p:nvSpPr>
          <p:cNvPr id="14" name="TextBox 13">
            <a:extLst>
              <a:ext uri="{FF2B5EF4-FFF2-40B4-BE49-F238E27FC236}">
                <a16:creationId xmlns:a16="http://schemas.microsoft.com/office/drawing/2014/main" id="{7686F1E3-50A2-02F8-F242-DE661F15141B}"/>
              </a:ext>
            </a:extLst>
          </p:cNvPr>
          <p:cNvSpPr txBox="1"/>
          <p:nvPr/>
        </p:nvSpPr>
        <p:spPr>
          <a:xfrm>
            <a:off x="4943402" y="3306347"/>
            <a:ext cx="2305194" cy="369332"/>
          </a:xfrm>
          <a:prstGeom prst="rect">
            <a:avLst/>
          </a:prstGeom>
          <a:noFill/>
        </p:spPr>
        <p:txBody>
          <a:bodyPr wrap="square">
            <a:spAutoFit/>
          </a:bodyPr>
          <a:lstStyle/>
          <a:p>
            <a:pPr algn="ctr"/>
            <a:r>
              <a:rPr lang="en-CA" sz="1800" b="1" dirty="0">
                <a:solidFill>
                  <a:srgbClr val="022A56"/>
                </a:solidFill>
                <a:latin typeface="Segoe UI" panose="020B0502040204020203" pitchFamily="34" charset="0"/>
                <a:cs typeface="Segoe UI" panose="020B0502040204020203" pitchFamily="34" charset="0"/>
              </a:rPr>
              <a:t>GitHub</a:t>
            </a:r>
            <a:endParaRPr lang="en-CA" dirty="0"/>
          </a:p>
        </p:txBody>
      </p:sp>
      <p:pic>
        <p:nvPicPr>
          <p:cNvPr id="3080" name="Picture 8" descr="ESRI – Logos Download">
            <a:extLst>
              <a:ext uri="{FF2B5EF4-FFF2-40B4-BE49-F238E27FC236}">
                <a16:creationId xmlns:a16="http://schemas.microsoft.com/office/drawing/2014/main" id="{8E7D0231-7B44-1309-85C8-250572D2E8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917" y="4095495"/>
            <a:ext cx="2911876" cy="119167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30B0D07-08C9-6CB5-7F90-7DED02928AD8}"/>
              </a:ext>
            </a:extLst>
          </p:cNvPr>
          <p:cNvSpPr txBox="1"/>
          <p:nvPr/>
        </p:nvSpPr>
        <p:spPr>
          <a:xfrm>
            <a:off x="1328837" y="5287165"/>
            <a:ext cx="1838036" cy="369332"/>
          </a:xfrm>
          <a:prstGeom prst="rect">
            <a:avLst/>
          </a:prstGeom>
          <a:noFill/>
        </p:spPr>
        <p:txBody>
          <a:bodyPr wrap="square">
            <a:spAutoFit/>
          </a:bodyPr>
          <a:lstStyle/>
          <a:p>
            <a:pPr algn="ctr"/>
            <a:r>
              <a:rPr lang="en-CA" b="1" dirty="0">
                <a:solidFill>
                  <a:srgbClr val="022A56"/>
                </a:solidFill>
                <a:latin typeface="Segoe UI" panose="020B0502040204020203" pitchFamily="34" charset="0"/>
                <a:cs typeface="Segoe UI" panose="020B0502040204020203" pitchFamily="34" charset="0"/>
              </a:rPr>
              <a:t>Arc GIS</a:t>
            </a:r>
            <a:endParaRPr lang="en-CA" dirty="0"/>
          </a:p>
        </p:txBody>
      </p:sp>
      <p:pic>
        <p:nvPicPr>
          <p:cNvPr id="3082" name="Picture 10" descr="Microsoft Azure Logo and symbol, meaning, history, PNG, brand">
            <a:extLst>
              <a:ext uri="{FF2B5EF4-FFF2-40B4-BE49-F238E27FC236}">
                <a16:creationId xmlns:a16="http://schemas.microsoft.com/office/drawing/2014/main" id="{FE08B98D-C327-2CA8-3584-52FA878F02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7227" y="4042994"/>
            <a:ext cx="2305195" cy="12966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D93A790-223E-9C96-694B-FE3B24469B01}"/>
              </a:ext>
            </a:extLst>
          </p:cNvPr>
          <p:cNvSpPr txBox="1"/>
          <p:nvPr/>
        </p:nvSpPr>
        <p:spPr>
          <a:xfrm>
            <a:off x="8637227" y="5471831"/>
            <a:ext cx="2305194" cy="369332"/>
          </a:xfrm>
          <a:prstGeom prst="rect">
            <a:avLst/>
          </a:prstGeom>
          <a:noFill/>
        </p:spPr>
        <p:txBody>
          <a:bodyPr wrap="square">
            <a:spAutoFit/>
          </a:bodyPr>
          <a:lstStyle/>
          <a:p>
            <a:pPr algn="ctr"/>
            <a:r>
              <a:rPr lang="en-CA" sz="1800" b="1" dirty="0">
                <a:solidFill>
                  <a:srgbClr val="022A56"/>
                </a:solidFill>
                <a:latin typeface="Segoe UI" panose="020B0502040204020203" pitchFamily="34" charset="0"/>
                <a:cs typeface="Segoe UI" panose="020B0502040204020203" pitchFamily="34" charset="0"/>
              </a:rPr>
              <a:t>Microsoft Azure</a:t>
            </a:r>
            <a:endParaRPr lang="en-CA" dirty="0"/>
          </a:p>
        </p:txBody>
      </p:sp>
    </p:spTree>
    <p:extLst>
      <p:ext uri="{BB962C8B-B14F-4D97-AF65-F5344CB8AC3E}">
        <p14:creationId xmlns:p14="http://schemas.microsoft.com/office/powerpoint/2010/main" val="1894563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4654296" y="329184"/>
            <a:ext cx="6894576" cy="885991"/>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References</a:t>
            </a:r>
          </a:p>
        </p:txBody>
      </p:sp>
      <p:pic>
        <p:nvPicPr>
          <p:cNvPr id="20" name="Picture 6">
            <a:extLst>
              <a:ext uri="{FF2B5EF4-FFF2-40B4-BE49-F238E27FC236}">
                <a16:creationId xmlns:a16="http://schemas.microsoft.com/office/drawing/2014/main" id="{FDDAEBAE-B882-8B4E-DFE7-4F766E59CA08}"/>
              </a:ext>
            </a:extLst>
          </p:cNvPr>
          <p:cNvPicPr>
            <a:picLocks noChangeAspect="1"/>
          </p:cNvPicPr>
          <p:nvPr/>
        </p:nvPicPr>
        <p:blipFill rotWithShape="1">
          <a:blip r:embed="rId2"/>
          <a:srcRect l="33889" r="30804"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5" name="TextBox 4">
            <a:extLst>
              <a:ext uri="{FF2B5EF4-FFF2-40B4-BE49-F238E27FC236}">
                <a16:creationId xmlns:a16="http://schemas.microsoft.com/office/drawing/2014/main" id="{8DD0735B-F51D-CEA2-39CF-FD79C31842DE}"/>
              </a:ext>
            </a:extLst>
          </p:cNvPr>
          <p:cNvSpPr txBox="1"/>
          <p:nvPr/>
        </p:nvSpPr>
        <p:spPr>
          <a:xfrm>
            <a:off x="4654296" y="1595756"/>
            <a:ext cx="7534656" cy="5262244"/>
          </a:xfrm>
          <a:prstGeom prst="rect">
            <a:avLst/>
          </a:prstGeom>
        </p:spPr>
        <p:txBody>
          <a:bodyPr vert="horz" lIns="91440" tIns="45720" rIns="91440" bIns="45720" rtlCol="0">
            <a:noAutofit/>
          </a:bodyPr>
          <a:lstStyle/>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CA" sz="1400" b="0" i="0" u="none" strike="noStrike" kern="1200"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Géron</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r>
              <a:rPr kumimoji="0" lang="en-CA" sz="1400" b="0" i="0" u="none" strike="noStrike" kern="1200"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Aurélien</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2022, </a:t>
            </a:r>
            <a:r>
              <a:rPr kumimoji="0" lang="en-CA" sz="1400" b="0" i="1"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Hands-On Machine Learning with Scikit-Learn, </a:t>
            </a:r>
            <a:r>
              <a:rPr kumimoji="0" lang="en-CA" sz="1400" b="0" i="1" u="none" strike="noStrike" kern="1200"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Keras</a:t>
            </a:r>
            <a:r>
              <a:rPr kumimoji="0" lang="en-CA" sz="1400" b="0" i="1"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and TensorFlow: Concepts, Tools, and Techniques to Build Intelligent Systems</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3</a:t>
            </a:r>
            <a:r>
              <a:rPr kumimoji="0" lang="en-CA" sz="1400" b="0" i="0" u="none" strike="noStrike" kern="1200" cap="none" spc="0" normalizeH="0" baseline="30000" noProof="0" dirty="0">
                <a:ln>
                  <a:noFill/>
                </a:ln>
                <a:solidFill>
                  <a:srgbClr val="022A56"/>
                </a:solidFill>
                <a:effectLst/>
                <a:uLnTx/>
                <a:uFillTx/>
                <a:latin typeface="Segoe UI" panose="020B0502040204020203" pitchFamily="34" charset="0"/>
                <a:cs typeface="Segoe UI" panose="020B0502040204020203" pitchFamily="34" charset="0"/>
              </a:rPr>
              <a:t>rd</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Edition, O'Reilly Media.</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CA" sz="1400" dirty="0">
                <a:solidFill>
                  <a:srgbClr val="022A56"/>
                </a:solidFill>
                <a:latin typeface="Segoe UI" panose="020B0502040204020203" pitchFamily="34" charset="0"/>
                <a:cs typeface="Segoe UI" panose="020B0502040204020203" pitchFamily="34" charset="0"/>
              </a:rPr>
              <a:t>Toronto Police Service, </a:t>
            </a:r>
            <a:r>
              <a:rPr lang="en-CA" sz="1400" dirty="0">
                <a:solidFill>
                  <a:srgbClr val="022A56"/>
                </a:solidFill>
                <a:latin typeface="Segoe UI" panose="020B0502040204020203" pitchFamily="34" charset="0"/>
                <a:cs typeface="Segoe UI" panose="020B0502040204020203" pitchFamily="34" charset="0"/>
                <a:hlinkClick r:id="rId3"/>
              </a:rPr>
              <a:t>https://data.torontopolice.on.ca/</a:t>
            </a:r>
            <a:r>
              <a:rPr lang="en-CA"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CA" sz="1400" dirty="0">
                <a:solidFill>
                  <a:srgbClr val="022A56"/>
                </a:solidFill>
                <a:latin typeface="Segoe UI" panose="020B0502040204020203" pitchFamily="34" charset="0"/>
                <a:cs typeface="Segoe UI" panose="020B0502040204020203" pitchFamily="34" charset="0"/>
              </a:rPr>
              <a:t>Toronto Police Service, Public Safety Data Portal, February 2023, MCI documentation,  </a:t>
            </a:r>
            <a:r>
              <a:rPr lang="en-CA" sz="1400" dirty="0">
                <a:solidFill>
                  <a:srgbClr val="022A56"/>
                </a:solidFill>
                <a:latin typeface="Segoe UI" panose="020B0502040204020203" pitchFamily="34" charset="0"/>
                <a:cs typeface="Segoe UI" panose="020B0502040204020203" pitchFamily="34" charset="0"/>
                <a:hlinkClick r:id="rId4"/>
              </a:rPr>
              <a:t>https://data.torontopolice.on.ca/datasets/TorontoPS::major-crime-indicators-1/about</a:t>
            </a:r>
            <a:r>
              <a:rPr lang="en-CA"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Blob Storage, </a:t>
            </a:r>
            <a:r>
              <a:rPr lang="en-US" sz="1400" dirty="0">
                <a:solidFill>
                  <a:srgbClr val="022A56"/>
                </a:solidFill>
                <a:latin typeface="Segoe UI" panose="020B0502040204020203" pitchFamily="34" charset="0"/>
                <a:cs typeface="Segoe UI" panose="020B0502040204020203" pitchFamily="34" charset="0"/>
                <a:hlinkClick r:id="rId5"/>
              </a:rPr>
              <a:t>https://learn.microsoft.com/en-us/azure/storage/blobs/storage-blobs-introduction</a:t>
            </a:r>
            <a:r>
              <a:rPr lang="en-US"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Data Factory, </a:t>
            </a:r>
            <a:r>
              <a:rPr lang="en-US" sz="1400" dirty="0">
                <a:solidFill>
                  <a:srgbClr val="022A56"/>
                </a:solidFill>
                <a:latin typeface="Segoe UI" panose="020B0502040204020203" pitchFamily="34" charset="0"/>
                <a:cs typeface="Segoe UI" panose="020B0502040204020203" pitchFamily="34" charset="0"/>
                <a:hlinkClick r:id="rId6"/>
              </a:rPr>
              <a:t>https://learn.microsoft.com/en-us/azure/data-factory/</a:t>
            </a:r>
            <a:endParaRPr lang="en-US" sz="1400" dirty="0">
              <a:solidFill>
                <a:srgbClr val="022A56"/>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Machine Learning, </a:t>
            </a:r>
            <a:r>
              <a:rPr lang="en-US" sz="1400" dirty="0">
                <a:solidFill>
                  <a:srgbClr val="022A56"/>
                </a:solidFill>
                <a:latin typeface="Segoe UI" panose="020B0502040204020203" pitchFamily="34" charset="0"/>
                <a:cs typeface="Segoe UI" panose="020B0502040204020203" pitchFamily="34" charset="0"/>
                <a:hlinkClick r:id="rId7"/>
              </a:rPr>
              <a:t>https://learn.microsoft.com/en-us/azure/machine-learning/</a:t>
            </a:r>
            <a:r>
              <a:rPr lang="en-US"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Power BI, </a:t>
            </a:r>
            <a:r>
              <a:rPr lang="en-US" sz="1400" dirty="0">
                <a:solidFill>
                  <a:srgbClr val="022A56"/>
                </a:solidFill>
                <a:latin typeface="Segoe UI" panose="020B0502040204020203" pitchFamily="34" charset="0"/>
                <a:cs typeface="Segoe UI" panose="020B0502040204020203" pitchFamily="34" charset="0"/>
                <a:hlinkClick r:id="rId8"/>
              </a:rPr>
              <a:t>https://learn.microsoft.com/en-us/power-bi/fundamentals/videos</a:t>
            </a:r>
            <a:r>
              <a:rPr lang="en-US"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Azure icons, </a:t>
            </a:r>
            <a:r>
              <a:rPr lang="en-US" sz="1400" dirty="0">
                <a:solidFill>
                  <a:srgbClr val="022A56"/>
                </a:solidFill>
                <a:latin typeface="Segoe UI" panose="020B0502040204020203" pitchFamily="34" charset="0"/>
                <a:cs typeface="Segoe UI" panose="020B0502040204020203" pitchFamily="34" charset="0"/>
                <a:hlinkClick r:id="rId9"/>
              </a:rPr>
              <a:t>https://learn.microsoft.com/en-us/azure/architecture/icons/</a:t>
            </a:r>
            <a:r>
              <a:rPr lang="en-US" sz="1400" dirty="0">
                <a:solidFill>
                  <a:srgbClr val="022A56"/>
                </a:solidFill>
                <a:latin typeface="Segoe UI" panose="020B0502040204020203" pitchFamily="34" charset="0"/>
                <a:cs typeface="Segoe UI" panose="020B0502040204020203" pitchFamily="34" charset="0"/>
              </a:rPr>
              <a:t> </a:t>
            </a:r>
          </a:p>
          <a:p>
            <a:pPr marR="0" lvl="0" algn="l" defTabSz="914400" rtl="0" eaLnBrk="1" fontAlgn="auto" latinLnBrk="0" hangingPunct="1">
              <a:lnSpc>
                <a:spcPct val="150000"/>
              </a:lnSpc>
              <a:spcBef>
                <a:spcPts val="0"/>
              </a:spcBef>
              <a:spcAft>
                <a:spcPts val="600"/>
              </a:spcAft>
              <a:buClrTx/>
              <a:buSzTx/>
              <a:tabLst/>
              <a:defRPr/>
            </a:pPr>
            <a:endPar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a:p>
            <a:pPr marR="0" lvl="0" algn="r" defTabSz="914400" rtl="0" eaLnBrk="1" fontAlgn="auto" latinLnBrk="0" hangingPunct="1">
              <a:lnSpc>
                <a:spcPct val="150000"/>
              </a:lnSpc>
              <a:spcBef>
                <a:spcPts val="0"/>
              </a:spcBef>
              <a:spcAft>
                <a:spcPts val="600"/>
              </a:spcAft>
              <a:buClrTx/>
              <a:buSzTx/>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 references consulted between January 24, 2023, and April 6, 2023.</a:t>
            </a:r>
          </a:p>
        </p:txBody>
      </p:sp>
      <p:sp>
        <p:nvSpPr>
          <p:cNvPr id="2" name="Rectangle 1">
            <a:extLst>
              <a:ext uri="{FF2B5EF4-FFF2-40B4-BE49-F238E27FC236}">
                <a16:creationId xmlns:a16="http://schemas.microsoft.com/office/drawing/2014/main" id="{BB6E6DBB-1483-0AD9-AB8B-F3056EB3C938}"/>
              </a:ext>
            </a:extLst>
          </p:cNvPr>
          <p:cNvSpPr/>
          <p:nvPr/>
        </p:nvSpPr>
        <p:spPr>
          <a:xfrm>
            <a:off x="4740681" y="1231864"/>
            <a:ext cx="3488919" cy="45719"/>
          </a:xfrm>
          <a:custGeom>
            <a:avLst/>
            <a:gdLst>
              <a:gd name="connsiteX0" fmla="*/ 0 w 3488919"/>
              <a:gd name="connsiteY0" fmla="*/ 0 h 45719"/>
              <a:gd name="connsiteX1" fmla="*/ 628005 w 3488919"/>
              <a:gd name="connsiteY1" fmla="*/ 0 h 45719"/>
              <a:gd name="connsiteX2" fmla="*/ 1256011 w 3488919"/>
              <a:gd name="connsiteY2" fmla="*/ 0 h 45719"/>
              <a:gd name="connsiteX3" fmla="*/ 2023573 w 3488919"/>
              <a:gd name="connsiteY3" fmla="*/ 0 h 45719"/>
              <a:gd name="connsiteX4" fmla="*/ 2756246 w 3488919"/>
              <a:gd name="connsiteY4" fmla="*/ 0 h 45719"/>
              <a:gd name="connsiteX5" fmla="*/ 3488919 w 3488919"/>
              <a:gd name="connsiteY5" fmla="*/ 0 h 45719"/>
              <a:gd name="connsiteX6" fmla="*/ 3488919 w 3488919"/>
              <a:gd name="connsiteY6" fmla="*/ 45719 h 45719"/>
              <a:gd name="connsiteX7" fmla="*/ 2721357 w 3488919"/>
              <a:gd name="connsiteY7" fmla="*/ 45719 h 45719"/>
              <a:gd name="connsiteX8" fmla="*/ 2128241 w 3488919"/>
              <a:gd name="connsiteY8" fmla="*/ 45719 h 45719"/>
              <a:gd name="connsiteX9" fmla="*/ 1500235 w 3488919"/>
              <a:gd name="connsiteY9" fmla="*/ 45719 h 45719"/>
              <a:gd name="connsiteX10" fmla="*/ 732673 w 3488919"/>
              <a:gd name="connsiteY10" fmla="*/ 45719 h 45719"/>
              <a:gd name="connsiteX11" fmla="*/ 0 w 3488919"/>
              <a:gd name="connsiteY11" fmla="*/ 45719 h 45719"/>
              <a:gd name="connsiteX12" fmla="*/ 0 w 3488919"/>
              <a:gd name="connsiteY1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8919" h="45719" fill="none" extrusionOk="0">
                <a:moveTo>
                  <a:pt x="0" y="0"/>
                </a:moveTo>
                <a:cubicBezTo>
                  <a:pt x="214263" y="-22637"/>
                  <a:pt x="359807" y="-6729"/>
                  <a:pt x="628005" y="0"/>
                </a:cubicBezTo>
                <a:cubicBezTo>
                  <a:pt x="896203" y="6729"/>
                  <a:pt x="1029682" y="-9208"/>
                  <a:pt x="1256011" y="0"/>
                </a:cubicBezTo>
                <a:cubicBezTo>
                  <a:pt x="1482340" y="9208"/>
                  <a:pt x="1648334" y="-8903"/>
                  <a:pt x="2023573" y="0"/>
                </a:cubicBezTo>
                <a:cubicBezTo>
                  <a:pt x="2398812" y="8903"/>
                  <a:pt x="2562099" y="27177"/>
                  <a:pt x="2756246" y="0"/>
                </a:cubicBezTo>
                <a:cubicBezTo>
                  <a:pt x="2950393" y="-27177"/>
                  <a:pt x="3326983" y="18014"/>
                  <a:pt x="3488919" y="0"/>
                </a:cubicBezTo>
                <a:cubicBezTo>
                  <a:pt x="3486918" y="13207"/>
                  <a:pt x="3487832" y="28756"/>
                  <a:pt x="3488919" y="45719"/>
                </a:cubicBezTo>
                <a:cubicBezTo>
                  <a:pt x="3247294" y="78344"/>
                  <a:pt x="2965140" y="64908"/>
                  <a:pt x="2721357" y="45719"/>
                </a:cubicBezTo>
                <a:cubicBezTo>
                  <a:pt x="2477574" y="26530"/>
                  <a:pt x="2377776" y="63186"/>
                  <a:pt x="2128241" y="45719"/>
                </a:cubicBezTo>
                <a:cubicBezTo>
                  <a:pt x="1878706" y="28252"/>
                  <a:pt x="1802680" y="24687"/>
                  <a:pt x="1500235" y="45719"/>
                </a:cubicBezTo>
                <a:cubicBezTo>
                  <a:pt x="1197790" y="66751"/>
                  <a:pt x="1010622" y="22670"/>
                  <a:pt x="732673" y="45719"/>
                </a:cubicBezTo>
                <a:cubicBezTo>
                  <a:pt x="454724" y="68768"/>
                  <a:pt x="330586" y="54802"/>
                  <a:pt x="0" y="45719"/>
                </a:cubicBezTo>
                <a:cubicBezTo>
                  <a:pt x="-1813" y="33571"/>
                  <a:pt x="1412" y="22845"/>
                  <a:pt x="0" y="0"/>
                </a:cubicBezTo>
                <a:close/>
              </a:path>
              <a:path w="3488919" h="45719" stroke="0" extrusionOk="0">
                <a:moveTo>
                  <a:pt x="0" y="0"/>
                </a:moveTo>
                <a:cubicBezTo>
                  <a:pt x="245025" y="-4987"/>
                  <a:pt x="529183" y="-21975"/>
                  <a:pt x="732673" y="0"/>
                </a:cubicBezTo>
                <a:cubicBezTo>
                  <a:pt x="936163" y="21975"/>
                  <a:pt x="1224986" y="2515"/>
                  <a:pt x="1430457" y="0"/>
                </a:cubicBezTo>
                <a:cubicBezTo>
                  <a:pt x="1635928" y="-2515"/>
                  <a:pt x="1845855" y="-11463"/>
                  <a:pt x="2023573" y="0"/>
                </a:cubicBezTo>
                <a:cubicBezTo>
                  <a:pt x="2201291" y="11463"/>
                  <a:pt x="2488343" y="-2158"/>
                  <a:pt x="2791135" y="0"/>
                </a:cubicBezTo>
                <a:cubicBezTo>
                  <a:pt x="3093927" y="2158"/>
                  <a:pt x="3310657" y="13112"/>
                  <a:pt x="3488919" y="0"/>
                </a:cubicBezTo>
                <a:cubicBezTo>
                  <a:pt x="3490467" y="16548"/>
                  <a:pt x="3487976" y="32682"/>
                  <a:pt x="3488919" y="45719"/>
                </a:cubicBezTo>
                <a:cubicBezTo>
                  <a:pt x="3146960" y="12662"/>
                  <a:pt x="3008519" y="76459"/>
                  <a:pt x="2721357" y="45719"/>
                </a:cubicBezTo>
                <a:cubicBezTo>
                  <a:pt x="2434195" y="14979"/>
                  <a:pt x="2335403" y="51775"/>
                  <a:pt x="2128241" y="45719"/>
                </a:cubicBezTo>
                <a:cubicBezTo>
                  <a:pt x="1921079" y="39663"/>
                  <a:pt x="1715156" y="53523"/>
                  <a:pt x="1500235" y="45719"/>
                </a:cubicBezTo>
                <a:cubicBezTo>
                  <a:pt x="1285314" y="37915"/>
                  <a:pt x="1164104" y="54876"/>
                  <a:pt x="872230" y="45719"/>
                </a:cubicBezTo>
                <a:cubicBezTo>
                  <a:pt x="580356" y="36562"/>
                  <a:pt x="200045" y="16668"/>
                  <a:pt x="0" y="45719"/>
                </a:cubicBezTo>
                <a:cubicBezTo>
                  <a:pt x="-1605" y="32836"/>
                  <a:pt x="154" y="2257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10178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6" name="Rectangle 2073">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How to Say &quot;Thank You&quot; in Different Languages - Swedish Nomad">
            <a:extLst>
              <a:ext uri="{FF2B5EF4-FFF2-40B4-BE49-F238E27FC236}">
                <a16:creationId xmlns:a16="http://schemas.microsoft.com/office/drawing/2014/main" id="{84E108B9-601A-3D84-142F-4D68743376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241" r="-1" b="23004"/>
          <a:stretch/>
        </p:blipFill>
        <p:spPr bwMode="auto">
          <a:xfrm>
            <a:off x="-1" y="10"/>
            <a:ext cx="12228129" cy="4666928"/>
          </a:xfrm>
          <a:prstGeom prst="rect">
            <a:avLst/>
          </a:prstGeom>
          <a:noFill/>
          <a:extLst>
            <a:ext uri="{909E8E84-426E-40DD-AFC4-6F175D3DCCD1}">
              <a14:hiddenFill xmlns:a14="http://schemas.microsoft.com/office/drawing/2010/main">
                <a:solidFill>
                  <a:srgbClr val="FFFFFF"/>
                </a:solidFill>
              </a14:hiddenFill>
            </a:ext>
          </a:extLst>
        </p:spPr>
      </p:pic>
      <p:grpSp>
        <p:nvGrpSpPr>
          <p:cNvPr id="2107" name="Group 2075">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077" name="Freeform: Shape 2076">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108" name="Freeform: Shape 2077">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080" name="Freeform: Shape 2079">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4C90A9F0-D277-818B-D4E1-24FA71730123}"/>
              </a:ext>
            </a:extLst>
          </p:cNvPr>
          <p:cNvSpPr txBox="1"/>
          <p:nvPr/>
        </p:nvSpPr>
        <p:spPr>
          <a:xfrm>
            <a:off x="804672" y="4551037"/>
            <a:ext cx="5021782" cy="15099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dirty="0">
                <a:solidFill>
                  <a:srgbClr val="00285D"/>
                </a:solidFill>
                <a:latin typeface="+mj-lt"/>
                <a:ea typeface="+mj-ea"/>
                <a:cs typeface="+mj-cs"/>
              </a:rPr>
              <a:t>Thank you! </a:t>
            </a:r>
            <a:r>
              <a:rPr lang="en-US" sz="5400" b="1" dirty="0">
                <a:solidFill>
                  <a:srgbClr val="ED7D31"/>
                </a:solidFill>
                <a:latin typeface="+mj-lt"/>
                <a:ea typeface="+mj-ea"/>
                <a:cs typeface="+mj-cs"/>
              </a:rPr>
              <a:t>;-)</a:t>
            </a:r>
          </a:p>
        </p:txBody>
      </p:sp>
      <p:sp>
        <p:nvSpPr>
          <p:cNvPr id="5" name="TextBox 4">
            <a:extLst>
              <a:ext uri="{FF2B5EF4-FFF2-40B4-BE49-F238E27FC236}">
                <a16:creationId xmlns:a16="http://schemas.microsoft.com/office/drawing/2014/main" id="{5454EBB4-921C-FAB7-291F-B10C9ECD5920}"/>
              </a:ext>
            </a:extLst>
          </p:cNvPr>
          <p:cNvSpPr txBox="1"/>
          <p:nvPr/>
        </p:nvSpPr>
        <p:spPr>
          <a:xfrm>
            <a:off x="8664608" y="5427424"/>
            <a:ext cx="3438616" cy="1368614"/>
          </a:xfrm>
          <a:prstGeom prst="rect">
            <a:avLst/>
          </a:prstGeom>
          <a:noFill/>
        </p:spPr>
        <p:txBody>
          <a:bodyPr vert="horz" lIns="91440" tIns="45720" rIns="91440" bIns="45720" rtlCol="0">
            <a:normAutofit fontScale="77500" lnSpcReduction="20000"/>
          </a:bodyPr>
          <a:lstStyle/>
          <a:p>
            <a:pPr marR="0" lvl="0" algn="r" fontAlgn="auto">
              <a:spcBef>
                <a:spcPts val="0"/>
              </a:spcBef>
              <a:spcAft>
                <a:spcPts val="600"/>
              </a:spcAft>
              <a:buClrTx/>
              <a:buSzTx/>
              <a:tabLst/>
              <a:defRPr/>
            </a:pPr>
            <a:r>
              <a:rPr kumimoji="0" lang="en-CA" sz="16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SCS 3253-061 – Machine Learning</a:t>
            </a:r>
          </a:p>
          <a:p>
            <a:pPr marR="0" lvl="0" algn="r" fontAlgn="auto">
              <a:spcBef>
                <a:spcPts val="0"/>
              </a:spcBef>
              <a:spcAft>
                <a:spcPts val="600"/>
              </a:spcAft>
              <a:buClrTx/>
              <a:buSzTx/>
              <a:tabLst/>
              <a:defRPr/>
            </a:pPr>
            <a:r>
              <a:rPr kumimoji="0" lang="en-CA" sz="160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Instructor: </a:t>
            </a:r>
            <a:r>
              <a:rPr kumimoji="0" lang="en-CA" sz="1600" i="1" u="none" strike="noStrike"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Saeid</a:t>
            </a:r>
            <a:r>
              <a:rPr kumimoji="0" lang="en-CA" sz="16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r>
              <a:rPr kumimoji="0" lang="en-CA" sz="1600" i="1" u="none" strike="noStrike"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Abolfazli</a:t>
            </a:r>
            <a:endParaRPr kumimoji="0" lang="en-CA" sz="16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a:p>
            <a:pPr marR="0" lvl="0" algn="r" fontAlgn="auto">
              <a:spcBef>
                <a:spcPts val="0"/>
              </a:spcBef>
              <a:spcAft>
                <a:spcPts val="600"/>
              </a:spcAft>
              <a:buClrTx/>
              <a:buSzTx/>
              <a:tabLst/>
              <a:defRPr/>
            </a:pPr>
            <a:r>
              <a:rPr kumimoji="0" lang="en-CA" sz="16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p>
          <a:p>
            <a:pPr marR="0" lvl="0" algn="r" fontAlgn="auto">
              <a:spcBef>
                <a:spcPts val="0"/>
              </a:spcBef>
              <a:spcAft>
                <a:spcPts val="600"/>
              </a:spcAft>
              <a:buClrTx/>
              <a:buSzTx/>
              <a:tabLst/>
              <a:defRPr/>
            </a:pPr>
            <a:r>
              <a:rPr kumimoji="0" lang="en-CA" sz="16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Team members:</a:t>
            </a:r>
          </a:p>
          <a:p>
            <a:pPr marR="0" lvl="0" fontAlgn="auto">
              <a:spcBef>
                <a:spcPts val="0"/>
              </a:spcBef>
              <a:spcAft>
                <a:spcPts val="600"/>
              </a:spcAft>
              <a:buClrTx/>
              <a:buSzTx/>
              <a:tabLst/>
              <a:defRPr/>
            </a:pPr>
            <a:r>
              <a:rPr lang="en-CA" sz="1600" dirty="0">
                <a:solidFill>
                  <a:srgbClr val="022A56"/>
                </a:solidFill>
                <a:latin typeface="Segoe UI" panose="020B0502040204020203" pitchFamily="34" charset="0"/>
                <a:cs typeface="Segoe UI" panose="020B0502040204020203" pitchFamily="34" charset="0"/>
              </a:rPr>
              <a:t>Caio Gasparine	</a:t>
            </a:r>
            <a:r>
              <a:rPr kumimoji="0" lang="en-CA" sz="16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Fábio Queiroz</a:t>
            </a:r>
          </a:p>
          <a:p>
            <a:pPr marR="0" lvl="0" fontAlgn="auto">
              <a:spcBef>
                <a:spcPts val="0"/>
              </a:spcBef>
              <a:spcAft>
                <a:spcPts val="600"/>
              </a:spcAft>
              <a:buClrTx/>
              <a:buSzTx/>
              <a:tabLst/>
              <a:defRPr/>
            </a:pPr>
            <a:r>
              <a:rPr kumimoji="0" lang="en-CA" sz="16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Olivier Sangam	Illidan Yuan</a:t>
            </a:r>
            <a:endParaRPr kumimoji="0" lang="en-US" sz="16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8D8898DF-7813-20E3-EC5F-E57550B73645}"/>
              </a:ext>
            </a:extLst>
          </p:cNvPr>
          <p:cNvSpPr/>
          <p:nvPr/>
        </p:nvSpPr>
        <p:spPr>
          <a:xfrm flipV="1">
            <a:off x="990599" y="5903055"/>
            <a:ext cx="4353759" cy="45719"/>
          </a:xfrm>
          <a:custGeom>
            <a:avLst/>
            <a:gdLst>
              <a:gd name="connsiteX0" fmla="*/ 0 w 4353759"/>
              <a:gd name="connsiteY0" fmla="*/ 0 h 45719"/>
              <a:gd name="connsiteX1" fmla="*/ 491353 w 4353759"/>
              <a:gd name="connsiteY1" fmla="*/ 0 h 45719"/>
              <a:gd name="connsiteX2" fmla="*/ 1069781 w 4353759"/>
              <a:gd name="connsiteY2" fmla="*/ 0 h 45719"/>
              <a:gd name="connsiteX3" fmla="*/ 1648209 w 4353759"/>
              <a:gd name="connsiteY3" fmla="*/ 0 h 45719"/>
              <a:gd name="connsiteX4" fmla="*/ 2183099 w 4353759"/>
              <a:gd name="connsiteY4" fmla="*/ 0 h 45719"/>
              <a:gd name="connsiteX5" fmla="*/ 2761527 w 4353759"/>
              <a:gd name="connsiteY5" fmla="*/ 0 h 45719"/>
              <a:gd name="connsiteX6" fmla="*/ 3427030 w 4353759"/>
              <a:gd name="connsiteY6" fmla="*/ 0 h 45719"/>
              <a:gd name="connsiteX7" fmla="*/ 4353759 w 4353759"/>
              <a:gd name="connsiteY7" fmla="*/ 0 h 45719"/>
              <a:gd name="connsiteX8" fmla="*/ 4353759 w 4353759"/>
              <a:gd name="connsiteY8" fmla="*/ 45719 h 45719"/>
              <a:gd name="connsiteX9" fmla="*/ 3818869 w 4353759"/>
              <a:gd name="connsiteY9" fmla="*/ 45719 h 45719"/>
              <a:gd name="connsiteX10" fmla="*/ 3327516 w 4353759"/>
              <a:gd name="connsiteY10" fmla="*/ 45719 h 45719"/>
              <a:gd name="connsiteX11" fmla="*/ 2618475 w 4353759"/>
              <a:gd name="connsiteY11" fmla="*/ 45719 h 45719"/>
              <a:gd name="connsiteX12" fmla="*/ 2040047 w 4353759"/>
              <a:gd name="connsiteY12" fmla="*/ 45719 h 45719"/>
              <a:gd name="connsiteX13" fmla="*/ 1461619 w 4353759"/>
              <a:gd name="connsiteY13" fmla="*/ 45719 h 45719"/>
              <a:gd name="connsiteX14" fmla="*/ 883191 w 4353759"/>
              <a:gd name="connsiteY14" fmla="*/ 45719 h 45719"/>
              <a:gd name="connsiteX15" fmla="*/ 0 w 4353759"/>
              <a:gd name="connsiteY15" fmla="*/ 45719 h 45719"/>
              <a:gd name="connsiteX16" fmla="*/ 0 w 4353759"/>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53759" h="45719" fill="none" extrusionOk="0">
                <a:moveTo>
                  <a:pt x="0" y="0"/>
                </a:moveTo>
                <a:cubicBezTo>
                  <a:pt x="119785" y="4615"/>
                  <a:pt x="382847" y="-2125"/>
                  <a:pt x="491353" y="0"/>
                </a:cubicBezTo>
                <a:cubicBezTo>
                  <a:pt x="599859" y="2125"/>
                  <a:pt x="878190" y="8311"/>
                  <a:pt x="1069781" y="0"/>
                </a:cubicBezTo>
                <a:cubicBezTo>
                  <a:pt x="1261372" y="-8311"/>
                  <a:pt x="1474424" y="16160"/>
                  <a:pt x="1648209" y="0"/>
                </a:cubicBezTo>
                <a:cubicBezTo>
                  <a:pt x="1821994" y="-16160"/>
                  <a:pt x="2018358" y="-5629"/>
                  <a:pt x="2183099" y="0"/>
                </a:cubicBezTo>
                <a:cubicBezTo>
                  <a:pt x="2347840" y="5629"/>
                  <a:pt x="2472961" y="7682"/>
                  <a:pt x="2761527" y="0"/>
                </a:cubicBezTo>
                <a:cubicBezTo>
                  <a:pt x="3050093" y="-7682"/>
                  <a:pt x="3174021" y="-28359"/>
                  <a:pt x="3427030" y="0"/>
                </a:cubicBezTo>
                <a:cubicBezTo>
                  <a:pt x="3680039" y="28359"/>
                  <a:pt x="3939328" y="15772"/>
                  <a:pt x="4353759" y="0"/>
                </a:cubicBezTo>
                <a:cubicBezTo>
                  <a:pt x="4352372" y="15706"/>
                  <a:pt x="4354444" y="23907"/>
                  <a:pt x="4353759" y="45719"/>
                </a:cubicBezTo>
                <a:cubicBezTo>
                  <a:pt x="4168710" y="68443"/>
                  <a:pt x="4060305" y="48069"/>
                  <a:pt x="3818869" y="45719"/>
                </a:cubicBezTo>
                <a:cubicBezTo>
                  <a:pt x="3577433" y="43370"/>
                  <a:pt x="3554305" y="36179"/>
                  <a:pt x="3327516" y="45719"/>
                </a:cubicBezTo>
                <a:cubicBezTo>
                  <a:pt x="3100727" y="55259"/>
                  <a:pt x="2863778" y="75202"/>
                  <a:pt x="2618475" y="45719"/>
                </a:cubicBezTo>
                <a:cubicBezTo>
                  <a:pt x="2373172" y="16236"/>
                  <a:pt x="2266241" y="20161"/>
                  <a:pt x="2040047" y="45719"/>
                </a:cubicBezTo>
                <a:cubicBezTo>
                  <a:pt x="1813853" y="71277"/>
                  <a:pt x="1710551" y="23360"/>
                  <a:pt x="1461619" y="45719"/>
                </a:cubicBezTo>
                <a:cubicBezTo>
                  <a:pt x="1212687" y="68078"/>
                  <a:pt x="1045210" y="42228"/>
                  <a:pt x="883191" y="45719"/>
                </a:cubicBezTo>
                <a:cubicBezTo>
                  <a:pt x="721172" y="49210"/>
                  <a:pt x="415337" y="8033"/>
                  <a:pt x="0" y="45719"/>
                </a:cubicBezTo>
                <a:cubicBezTo>
                  <a:pt x="1696" y="35658"/>
                  <a:pt x="2273" y="20669"/>
                  <a:pt x="0" y="0"/>
                </a:cubicBezTo>
                <a:close/>
              </a:path>
              <a:path w="4353759" h="45719" stroke="0" extrusionOk="0">
                <a:moveTo>
                  <a:pt x="0" y="0"/>
                </a:moveTo>
                <a:cubicBezTo>
                  <a:pt x="305326" y="-12035"/>
                  <a:pt x="471216" y="24718"/>
                  <a:pt x="665503" y="0"/>
                </a:cubicBezTo>
                <a:cubicBezTo>
                  <a:pt x="859790" y="-24718"/>
                  <a:pt x="1085442" y="-14391"/>
                  <a:pt x="1287469" y="0"/>
                </a:cubicBezTo>
                <a:cubicBezTo>
                  <a:pt x="1489496" y="14391"/>
                  <a:pt x="1619208" y="-17880"/>
                  <a:pt x="1778822" y="0"/>
                </a:cubicBezTo>
                <a:cubicBezTo>
                  <a:pt x="1938436" y="17880"/>
                  <a:pt x="2340596" y="-11812"/>
                  <a:pt x="2487862" y="0"/>
                </a:cubicBezTo>
                <a:cubicBezTo>
                  <a:pt x="2635128" y="11812"/>
                  <a:pt x="2752072" y="15349"/>
                  <a:pt x="2979215" y="0"/>
                </a:cubicBezTo>
                <a:cubicBezTo>
                  <a:pt x="3206358" y="-15349"/>
                  <a:pt x="3278868" y="17838"/>
                  <a:pt x="3514105" y="0"/>
                </a:cubicBezTo>
                <a:cubicBezTo>
                  <a:pt x="3749342" y="-17838"/>
                  <a:pt x="4094708" y="11183"/>
                  <a:pt x="4353759" y="0"/>
                </a:cubicBezTo>
                <a:cubicBezTo>
                  <a:pt x="4352771" y="9711"/>
                  <a:pt x="4352025" y="24061"/>
                  <a:pt x="4353759" y="45719"/>
                </a:cubicBezTo>
                <a:cubicBezTo>
                  <a:pt x="4176676" y="31375"/>
                  <a:pt x="4099717" y="29885"/>
                  <a:pt x="3862406" y="45719"/>
                </a:cubicBezTo>
                <a:cubicBezTo>
                  <a:pt x="3625095" y="61553"/>
                  <a:pt x="3526781" y="41642"/>
                  <a:pt x="3327516" y="45719"/>
                </a:cubicBezTo>
                <a:cubicBezTo>
                  <a:pt x="3128251" y="49797"/>
                  <a:pt x="2973154" y="58502"/>
                  <a:pt x="2836163" y="45719"/>
                </a:cubicBezTo>
                <a:cubicBezTo>
                  <a:pt x="2699172" y="32936"/>
                  <a:pt x="2305017" y="47591"/>
                  <a:pt x="2127122" y="45719"/>
                </a:cubicBezTo>
                <a:cubicBezTo>
                  <a:pt x="1949227" y="43847"/>
                  <a:pt x="1698121" y="47324"/>
                  <a:pt x="1548694" y="45719"/>
                </a:cubicBezTo>
                <a:cubicBezTo>
                  <a:pt x="1399267" y="44114"/>
                  <a:pt x="1255731" y="45579"/>
                  <a:pt x="1013804" y="45719"/>
                </a:cubicBezTo>
                <a:cubicBezTo>
                  <a:pt x="771877" y="45860"/>
                  <a:pt x="242197" y="18015"/>
                  <a:pt x="0" y="45719"/>
                </a:cubicBezTo>
                <a:cubicBezTo>
                  <a:pt x="2115" y="25630"/>
                  <a:pt x="268" y="16895"/>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679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638881" y="457200"/>
            <a:ext cx="10909640" cy="1368614"/>
          </a:xfrm>
          <a:prstGeom prst="rect">
            <a:avLst/>
          </a:prstGeom>
        </p:spPr>
        <p:txBody>
          <a:bodyPr vert="horz" lIns="91440" tIns="45720" rIns="91440" bIns="45720" rtlCol="0" anchor="ctr">
            <a:normAutofit fontScale="92500" lnSpcReduction="10000"/>
          </a:bodyPr>
          <a:lstStyle/>
          <a:p>
            <a:pPr marL="0" marR="0" lvl="0" indent="0" algn="ctr" fontAlgn="auto">
              <a:lnSpc>
                <a:spcPct val="90000"/>
              </a:lnSpc>
              <a:spcBef>
                <a:spcPct val="0"/>
              </a:spcBef>
              <a:spcAft>
                <a:spcPts val="600"/>
              </a:spcAft>
              <a:buClrTx/>
              <a:buSzTx/>
              <a:tabLst/>
              <a:defRPr/>
            </a:pPr>
            <a:r>
              <a:rPr kumimoji="0" lang="en-US" sz="6600" b="1" i="0" u="none" strike="noStrike" cap="none" spc="0" normalizeH="0" baseline="0" noProof="0" dirty="0">
                <a:ln>
                  <a:noFill/>
                </a:ln>
                <a:solidFill>
                  <a:srgbClr val="00285D"/>
                </a:solidFill>
                <a:effectLst/>
                <a:uLnTx/>
                <a:uFillTx/>
                <a:latin typeface="Segoe UI" panose="020B0502040204020203" pitchFamily="34" charset="0"/>
                <a:ea typeface="+mj-ea"/>
                <a:cs typeface="Segoe UI" panose="020B0502040204020203" pitchFamily="34" charset="0"/>
              </a:rPr>
              <a:t>Toronto Police</a:t>
            </a:r>
          </a:p>
          <a:p>
            <a:pPr marL="0" marR="0" lvl="0" indent="0" algn="ctr" fontAlgn="auto">
              <a:lnSpc>
                <a:spcPct val="90000"/>
              </a:lnSpc>
              <a:spcBef>
                <a:spcPct val="0"/>
              </a:spcBef>
              <a:spcAft>
                <a:spcPts val="600"/>
              </a:spcAft>
              <a:buClrTx/>
              <a:buSzTx/>
              <a:tabLst/>
              <a:defRPr/>
            </a:pPr>
            <a:r>
              <a:rPr lang="en-US" sz="3200" b="1" dirty="0">
                <a:solidFill>
                  <a:schemeClr val="accent1">
                    <a:lumMod val="60000"/>
                    <a:lumOff val="40000"/>
                  </a:schemeClr>
                </a:solidFill>
                <a:latin typeface="Segoe UI" panose="020B0502040204020203" pitchFamily="34" charset="0"/>
                <a:ea typeface="+mj-ea"/>
                <a:cs typeface="Segoe UI" panose="020B0502040204020203" pitchFamily="34" charset="0"/>
              </a:rPr>
              <a:t>Major Crime Indicators (MCI)</a:t>
            </a:r>
            <a:endParaRPr kumimoji="0" lang="en-US" sz="3200" b="1" i="0" u="none" strike="noStrike" cap="none" spc="0" normalizeH="0" baseline="0" noProof="0" dirty="0">
              <a:ln>
                <a:noFill/>
              </a:ln>
              <a:solidFill>
                <a:schemeClr val="accent1">
                  <a:lumMod val="60000"/>
                  <a:lumOff val="40000"/>
                </a:schemeClr>
              </a:solidFill>
              <a:effectLst/>
              <a:uLnTx/>
              <a:uFillTx/>
              <a:latin typeface="Segoe UI" panose="020B0502040204020203" pitchFamily="34" charset="0"/>
              <a:ea typeface="+mj-ea"/>
              <a:cs typeface="Segoe UI" panose="020B0502040204020203" pitchFamily="34" charset="0"/>
            </a:endParaRPr>
          </a:p>
        </p:txBody>
      </p:sp>
      <p:pic>
        <p:nvPicPr>
          <p:cNvPr id="8" name="Picture 2" descr="Toronto Police Service - Wikipedia">
            <a:extLst>
              <a:ext uri="{FF2B5EF4-FFF2-40B4-BE49-F238E27FC236}">
                <a16:creationId xmlns:a16="http://schemas.microsoft.com/office/drawing/2014/main" id="{AC7DB0FC-4DD3-F2E9-6DF6-91F99F78F4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34703" y="2872898"/>
            <a:ext cx="2156676" cy="24577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ronto Police Service Public Safety Data Portal">
            <a:extLst>
              <a:ext uri="{FF2B5EF4-FFF2-40B4-BE49-F238E27FC236}">
                <a16:creationId xmlns:a16="http://schemas.microsoft.com/office/drawing/2014/main" id="{AFD43074-FFFE-2FAD-8C0C-22543340E6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33567" y="3540331"/>
            <a:ext cx="5614416" cy="11228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D0735B-F51D-CEA2-39CF-FD79C31842DE}"/>
              </a:ext>
            </a:extLst>
          </p:cNvPr>
          <p:cNvSpPr txBox="1"/>
          <p:nvPr/>
        </p:nvSpPr>
        <p:spPr>
          <a:xfrm>
            <a:off x="640080" y="2872898"/>
            <a:ext cx="4670097" cy="642659"/>
          </a:xfrm>
          <a:prstGeom prst="rect">
            <a:avLst/>
          </a:prstGeom>
        </p:spPr>
        <p:txBody>
          <a:bodyPr vert="horz" lIns="91440" tIns="45720" rIns="91440" bIns="45720" rtlCol="0">
            <a:normAutofit/>
          </a:bodyPr>
          <a:lstStyle/>
          <a:p>
            <a:pPr marR="0" lvl="0" algn="ctr" fontAlgn="auto">
              <a:lnSpc>
                <a:spcPct val="150000"/>
              </a:lnSpc>
              <a:spcBef>
                <a:spcPts val="0"/>
              </a:spcBef>
              <a:spcAft>
                <a:spcPts val="600"/>
              </a:spcAft>
              <a:buClrTx/>
              <a:buSzTx/>
              <a:tabLst/>
              <a:defRPr/>
            </a:pPr>
            <a:endParaRPr kumimoji="0" lang="en-US" sz="2200" b="0" i="0" u="none" strike="noStrike"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7FEB8AC2-FD31-16D8-B04D-924A3D5B7745}"/>
              </a:ext>
            </a:extLst>
          </p:cNvPr>
          <p:cNvSpPr txBox="1"/>
          <p:nvPr/>
        </p:nvSpPr>
        <p:spPr>
          <a:xfrm>
            <a:off x="204188" y="6072934"/>
            <a:ext cx="2077373" cy="609598"/>
          </a:xfrm>
          <a:prstGeom prst="rect">
            <a:avLst/>
          </a:prstGeom>
        </p:spPr>
        <p:txBody>
          <a:bodyPr vert="horz" lIns="91440" tIns="45720" rIns="91440" bIns="45720" rtlCol="0" anchor="ctr">
            <a:normAutofit/>
          </a:bodyPr>
          <a:lstStyle/>
          <a:p>
            <a:pPr marR="0" lvl="0" algn="ctr" fontAlgn="auto">
              <a:spcBef>
                <a:spcPts val="0"/>
              </a:spcBef>
              <a:spcAft>
                <a:spcPts val="600"/>
              </a:spcAft>
              <a:buClrTx/>
              <a:buSzTx/>
              <a:tabLst/>
              <a:defRPr/>
            </a:pPr>
            <a:r>
              <a:rPr kumimoji="0" lang="en-CA" sz="2800" b="1" i="0" u="none" strike="noStrike" cap="none" spc="0" normalizeH="0" baseline="0" noProof="0" dirty="0">
                <a:ln>
                  <a:noFill/>
                </a:ln>
                <a:solidFill>
                  <a:srgbClr val="ED7D31"/>
                </a:solidFill>
                <a:effectLst/>
                <a:uLnTx/>
                <a:uFillTx/>
                <a:latin typeface="Segoe UI" panose="020B0502040204020203" pitchFamily="34" charset="0"/>
                <a:cs typeface="Segoe UI" panose="020B0502040204020203" pitchFamily="34" charset="0"/>
              </a:rPr>
              <a:t>April 2023</a:t>
            </a:r>
            <a:endParaRPr kumimoji="0" lang="en-US" sz="2800" b="0" i="0" u="none" strike="noStrike" cap="none" spc="0" normalizeH="0" baseline="0" noProof="0" dirty="0">
              <a:ln>
                <a:noFill/>
              </a:ln>
              <a:solidFill>
                <a:srgbClr val="ED7D31"/>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3B40282-CC7E-3B8B-EF46-A0861A204F49}"/>
              </a:ext>
            </a:extLst>
          </p:cNvPr>
          <p:cNvSpPr/>
          <p:nvPr/>
        </p:nvSpPr>
        <p:spPr>
          <a:xfrm>
            <a:off x="3334275" y="2018939"/>
            <a:ext cx="5614416" cy="45719"/>
          </a:xfrm>
          <a:custGeom>
            <a:avLst/>
            <a:gdLst>
              <a:gd name="connsiteX0" fmla="*/ 0 w 5614416"/>
              <a:gd name="connsiteY0" fmla="*/ 0 h 45719"/>
              <a:gd name="connsiteX1" fmla="*/ 455392 w 5614416"/>
              <a:gd name="connsiteY1" fmla="*/ 0 h 45719"/>
              <a:gd name="connsiteX2" fmla="*/ 1135360 w 5614416"/>
              <a:gd name="connsiteY2" fmla="*/ 0 h 45719"/>
              <a:gd name="connsiteX3" fmla="*/ 1815328 w 5614416"/>
              <a:gd name="connsiteY3" fmla="*/ 0 h 45719"/>
              <a:gd name="connsiteX4" fmla="*/ 2439152 w 5614416"/>
              <a:gd name="connsiteY4" fmla="*/ 0 h 45719"/>
              <a:gd name="connsiteX5" fmla="*/ 3062976 w 5614416"/>
              <a:gd name="connsiteY5" fmla="*/ 0 h 45719"/>
              <a:gd name="connsiteX6" fmla="*/ 3686800 w 5614416"/>
              <a:gd name="connsiteY6" fmla="*/ 0 h 45719"/>
              <a:gd name="connsiteX7" fmla="*/ 4422912 w 5614416"/>
              <a:gd name="connsiteY7" fmla="*/ 0 h 45719"/>
              <a:gd name="connsiteX8" fmla="*/ 4990592 w 5614416"/>
              <a:gd name="connsiteY8" fmla="*/ 0 h 45719"/>
              <a:gd name="connsiteX9" fmla="*/ 5614416 w 5614416"/>
              <a:gd name="connsiteY9" fmla="*/ 0 h 45719"/>
              <a:gd name="connsiteX10" fmla="*/ 5614416 w 5614416"/>
              <a:gd name="connsiteY10" fmla="*/ 45719 h 45719"/>
              <a:gd name="connsiteX11" fmla="*/ 5159024 w 5614416"/>
              <a:gd name="connsiteY11" fmla="*/ 45719 h 45719"/>
              <a:gd name="connsiteX12" fmla="*/ 4422912 w 5614416"/>
              <a:gd name="connsiteY12" fmla="*/ 45719 h 45719"/>
              <a:gd name="connsiteX13" fmla="*/ 3967521 w 5614416"/>
              <a:gd name="connsiteY13" fmla="*/ 45719 h 45719"/>
              <a:gd name="connsiteX14" fmla="*/ 3231408 w 5614416"/>
              <a:gd name="connsiteY14" fmla="*/ 45719 h 45719"/>
              <a:gd name="connsiteX15" fmla="*/ 2607584 w 5614416"/>
              <a:gd name="connsiteY15" fmla="*/ 45719 h 45719"/>
              <a:gd name="connsiteX16" fmla="*/ 1927616 w 5614416"/>
              <a:gd name="connsiteY16" fmla="*/ 45719 h 45719"/>
              <a:gd name="connsiteX17" fmla="*/ 1359936 w 5614416"/>
              <a:gd name="connsiteY17" fmla="*/ 45719 h 45719"/>
              <a:gd name="connsiteX18" fmla="*/ 623824 w 5614416"/>
              <a:gd name="connsiteY18" fmla="*/ 45719 h 45719"/>
              <a:gd name="connsiteX19" fmla="*/ 0 w 5614416"/>
              <a:gd name="connsiteY19" fmla="*/ 45719 h 45719"/>
              <a:gd name="connsiteX20" fmla="*/ 0 w 5614416"/>
              <a:gd name="connsiteY20"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4416" h="45719" fill="none" extrusionOk="0">
                <a:moveTo>
                  <a:pt x="0" y="0"/>
                </a:moveTo>
                <a:cubicBezTo>
                  <a:pt x="112018" y="832"/>
                  <a:pt x="355664" y="16881"/>
                  <a:pt x="455392" y="0"/>
                </a:cubicBezTo>
                <a:cubicBezTo>
                  <a:pt x="555120" y="-16881"/>
                  <a:pt x="821765" y="8470"/>
                  <a:pt x="1135360" y="0"/>
                </a:cubicBezTo>
                <a:cubicBezTo>
                  <a:pt x="1448955" y="-8470"/>
                  <a:pt x="1653507" y="32453"/>
                  <a:pt x="1815328" y="0"/>
                </a:cubicBezTo>
                <a:cubicBezTo>
                  <a:pt x="1977149" y="-32453"/>
                  <a:pt x="2135949" y="-2566"/>
                  <a:pt x="2439152" y="0"/>
                </a:cubicBezTo>
                <a:cubicBezTo>
                  <a:pt x="2742355" y="2566"/>
                  <a:pt x="2890180" y="7113"/>
                  <a:pt x="3062976" y="0"/>
                </a:cubicBezTo>
                <a:cubicBezTo>
                  <a:pt x="3235772" y="-7113"/>
                  <a:pt x="3430683" y="30625"/>
                  <a:pt x="3686800" y="0"/>
                </a:cubicBezTo>
                <a:cubicBezTo>
                  <a:pt x="3942917" y="-30625"/>
                  <a:pt x="4080777" y="-20883"/>
                  <a:pt x="4422912" y="0"/>
                </a:cubicBezTo>
                <a:cubicBezTo>
                  <a:pt x="4765047" y="20883"/>
                  <a:pt x="4857077" y="-23085"/>
                  <a:pt x="4990592" y="0"/>
                </a:cubicBezTo>
                <a:cubicBezTo>
                  <a:pt x="5124107" y="23085"/>
                  <a:pt x="5335532" y="-18809"/>
                  <a:pt x="5614416" y="0"/>
                </a:cubicBezTo>
                <a:cubicBezTo>
                  <a:pt x="5614637" y="21320"/>
                  <a:pt x="5612781" y="32242"/>
                  <a:pt x="5614416" y="45719"/>
                </a:cubicBezTo>
                <a:cubicBezTo>
                  <a:pt x="5450215" y="57676"/>
                  <a:pt x="5361007" y="32806"/>
                  <a:pt x="5159024" y="45719"/>
                </a:cubicBezTo>
                <a:cubicBezTo>
                  <a:pt x="4957041" y="58632"/>
                  <a:pt x="4779591" y="42691"/>
                  <a:pt x="4422912" y="45719"/>
                </a:cubicBezTo>
                <a:cubicBezTo>
                  <a:pt x="4066233" y="48747"/>
                  <a:pt x="4112806" y="55364"/>
                  <a:pt x="3967521" y="45719"/>
                </a:cubicBezTo>
                <a:cubicBezTo>
                  <a:pt x="3822236" y="36074"/>
                  <a:pt x="3387959" y="68043"/>
                  <a:pt x="3231408" y="45719"/>
                </a:cubicBezTo>
                <a:cubicBezTo>
                  <a:pt x="3074857" y="23395"/>
                  <a:pt x="2870192" y="34301"/>
                  <a:pt x="2607584" y="45719"/>
                </a:cubicBezTo>
                <a:cubicBezTo>
                  <a:pt x="2344976" y="57137"/>
                  <a:pt x="2091346" y="34209"/>
                  <a:pt x="1927616" y="45719"/>
                </a:cubicBezTo>
                <a:cubicBezTo>
                  <a:pt x="1763886" y="57229"/>
                  <a:pt x="1493309" y="20440"/>
                  <a:pt x="1359936" y="45719"/>
                </a:cubicBezTo>
                <a:cubicBezTo>
                  <a:pt x="1226563" y="70998"/>
                  <a:pt x="772830" y="44856"/>
                  <a:pt x="623824" y="45719"/>
                </a:cubicBezTo>
                <a:cubicBezTo>
                  <a:pt x="474818" y="46582"/>
                  <a:pt x="294242" y="38105"/>
                  <a:pt x="0" y="45719"/>
                </a:cubicBezTo>
                <a:cubicBezTo>
                  <a:pt x="-871" y="31374"/>
                  <a:pt x="-1176" y="14587"/>
                  <a:pt x="0" y="0"/>
                </a:cubicBezTo>
                <a:close/>
              </a:path>
              <a:path w="5614416" h="45719" stroke="0" extrusionOk="0">
                <a:moveTo>
                  <a:pt x="0" y="0"/>
                </a:moveTo>
                <a:cubicBezTo>
                  <a:pt x="265719" y="-474"/>
                  <a:pt x="383362" y="-495"/>
                  <a:pt x="679968" y="0"/>
                </a:cubicBezTo>
                <a:cubicBezTo>
                  <a:pt x="976574" y="495"/>
                  <a:pt x="1018631" y="-21538"/>
                  <a:pt x="1303792" y="0"/>
                </a:cubicBezTo>
                <a:cubicBezTo>
                  <a:pt x="1588953" y="21538"/>
                  <a:pt x="1570268" y="16607"/>
                  <a:pt x="1759184" y="0"/>
                </a:cubicBezTo>
                <a:cubicBezTo>
                  <a:pt x="1948100" y="-16607"/>
                  <a:pt x="2326153" y="-4015"/>
                  <a:pt x="2495296" y="0"/>
                </a:cubicBezTo>
                <a:cubicBezTo>
                  <a:pt x="2664439" y="4015"/>
                  <a:pt x="2795528" y="-12084"/>
                  <a:pt x="2950688" y="0"/>
                </a:cubicBezTo>
                <a:cubicBezTo>
                  <a:pt x="3105848" y="12084"/>
                  <a:pt x="3334631" y="10382"/>
                  <a:pt x="3462223" y="0"/>
                </a:cubicBezTo>
                <a:cubicBezTo>
                  <a:pt x="3589815" y="-10382"/>
                  <a:pt x="3912224" y="23138"/>
                  <a:pt x="4198336" y="0"/>
                </a:cubicBezTo>
                <a:cubicBezTo>
                  <a:pt x="4484448" y="-23138"/>
                  <a:pt x="4699338" y="-22845"/>
                  <a:pt x="4934448" y="0"/>
                </a:cubicBezTo>
                <a:cubicBezTo>
                  <a:pt x="5169558" y="22845"/>
                  <a:pt x="5456686" y="-33629"/>
                  <a:pt x="5614416" y="0"/>
                </a:cubicBezTo>
                <a:cubicBezTo>
                  <a:pt x="5615319" y="9992"/>
                  <a:pt x="5616361" y="23723"/>
                  <a:pt x="5614416" y="45719"/>
                </a:cubicBezTo>
                <a:cubicBezTo>
                  <a:pt x="5394002" y="51899"/>
                  <a:pt x="5247571" y="38490"/>
                  <a:pt x="5046736" y="45719"/>
                </a:cubicBezTo>
                <a:cubicBezTo>
                  <a:pt x="4845901" y="52948"/>
                  <a:pt x="4464045" y="59256"/>
                  <a:pt x="4310624" y="45719"/>
                </a:cubicBezTo>
                <a:cubicBezTo>
                  <a:pt x="4157203" y="32182"/>
                  <a:pt x="3961099" y="38496"/>
                  <a:pt x="3742944" y="45719"/>
                </a:cubicBezTo>
                <a:cubicBezTo>
                  <a:pt x="3524789" y="52942"/>
                  <a:pt x="3462651" y="47580"/>
                  <a:pt x="3231408" y="45719"/>
                </a:cubicBezTo>
                <a:cubicBezTo>
                  <a:pt x="3000165" y="43858"/>
                  <a:pt x="2902618" y="28162"/>
                  <a:pt x="2663728" y="45719"/>
                </a:cubicBezTo>
                <a:cubicBezTo>
                  <a:pt x="2424838" y="63276"/>
                  <a:pt x="2228874" y="29307"/>
                  <a:pt x="1983760" y="45719"/>
                </a:cubicBezTo>
                <a:cubicBezTo>
                  <a:pt x="1738646" y="62131"/>
                  <a:pt x="1611860" y="41673"/>
                  <a:pt x="1303792" y="45719"/>
                </a:cubicBezTo>
                <a:cubicBezTo>
                  <a:pt x="995724" y="49765"/>
                  <a:pt x="1041367" y="39564"/>
                  <a:pt x="792256" y="45719"/>
                </a:cubicBezTo>
                <a:cubicBezTo>
                  <a:pt x="543145" y="51874"/>
                  <a:pt x="289836" y="59824"/>
                  <a:pt x="0" y="45719"/>
                </a:cubicBezTo>
                <a:cubicBezTo>
                  <a:pt x="1087" y="30679"/>
                  <a:pt x="1152" y="12032"/>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6F6ED150-AB5A-C0F9-B8DE-2D89B4D2A18A}"/>
              </a:ext>
            </a:extLst>
          </p:cNvPr>
          <p:cNvSpPr txBox="1"/>
          <p:nvPr/>
        </p:nvSpPr>
        <p:spPr>
          <a:xfrm>
            <a:off x="8664608" y="5427424"/>
            <a:ext cx="3438616" cy="1368614"/>
          </a:xfrm>
          <a:prstGeom prst="rect">
            <a:avLst/>
          </a:prstGeom>
          <a:noFill/>
        </p:spPr>
        <p:txBody>
          <a:bodyPr vert="horz" lIns="91440" tIns="45720" rIns="91440" bIns="45720" rtlCol="0">
            <a:normAutofit fontScale="77500" lnSpcReduction="20000"/>
          </a:bodyPr>
          <a:lstStyle/>
          <a:p>
            <a:pPr marR="0" lvl="0" algn="r" fontAlgn="auto">
              <a:spcBef>
                <a:spcPts val="0"/>
              </a:spcBef>
              <a:spcAft>
                <a:spcPts val="600"/>
              </a:spcAft>
              <a:buClrTx/>
              <a:buSzTx/>
              <a:tabLst/>
              <a:defRPr/>
            </a:pPr>
            <a:r>
              <a:rPr kumimoji="0" lang="en-CA" sz="16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SCS 3253-061 – Machine Learning</a:t>
            </a:r>
          </a:p>
          <a:p>
            <a:pPr marR="0" lvl="0" algn="r" fontAlgn="auto">
              <a:spcBef>
                <a:spcPts val="0"/>
              </a:spcBef>
              <a:spcAft>
                <a:spcPts val="600"/>
              </a:spcAft>
              <a:buClrTx/>
              <a:buSzTx/>
              <a:tabLst/>
              <a:defRPr/>
            </a:pPr>
            <a:r>
              <a:rPr kumimoji="0" lang="en-CA" sz="160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Instructor: </a:t>
            </a:r>
            <a:r>
              <a:rPr kumimoji="0" lang="en-CA" sz="1600" i="1" u="none" strike="noStrike"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Saeid</a:t>
            </a:r>
            <a:r>
              <a:rPr kumimoji="0" lang="en-CA" sz="16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r>
              <a:rPr kumimoji="0" lang="en-CA" sz="1600" i="1" u="none" strike="noStrike"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Abolfazli</a:t>
            </a:r>
            <a:endParaRPr kumimoji="0" lang="en-CA" sz="16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a:p>
            <a:pPr marR="0" lvl="0" algn="r" fontAlgn="auto">
              <a:spcBef>
                <a:spcPts val="0"/>
              </a:spcBef>
              <a:spcAft>
                <a:spcPts val="600"/>
              </a:spcAft>
              <a:buClrTx/>
              <a:buSzTx/>
              <a:tabLst/>
              <a:defRPr/>
            </a:pPr>
            <a:r>
              <a:rPr kumimoji="0" lang="en-CA" sz="16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p>
          <a:p>
            <a:pPr marR="0" lvl="0" algn="r" fontAlgn="auto">
              <a:spcBef>
                <a:spcPts val="0"/>
              </a:spcBef>
              <a:spcAft>
                <a:spcPts val="600"/>
              </a:spcAft>
              <a:buClrTx/>
              <a:buSzTx/>
              <a:tabLst/>
              <a:defRPr/>
            </a:pPr>
            <a:r>
              <a:rPr kumimoji="0" lang="en-CA" sz="16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Team members:</a:t>
            </a:r>
          </a:p>
          <a:p>
            <a:pPr marR="0" lvl="0" fontAlgn="auto">
              <a:spcBef>
                <a:spcPts val="0"/>
              </a:spcBef>
              <a:spcAft>
                <a:spcPts val="600"/>
              </a:spcAft>
              <a:buClrTx/>
              <a:buSzTx/>
              <a:tabLst/>
              <a:defRPr/>
            </a:pPr>
            <a:r>
              <a:rPr lang="en-CA" sz="1600" dirty="0">
                <a:solidFill>
                  <a:srgbClr val="022A56"/>
                </a:solidFill>
                <a:latin typeface="Segoe UI" panose="020B0502040204020203" pitchFamily="34" charset="0"/>
                <a:cs typeface="Segoe UI" panose="020B0502040204020203" pitchFamily="34" charset="0"/>
              </a:rPr>
              <a:t>Caio Gasparine	</a:t>
            </a:r>
            <a:r>
              <a:rPr kumimoji="0" lang="en-CA" sz="16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Fábio Queiroz</a:t>
            </a:r>
          </a:p>
          <a:p>
            <a:pPr marR="0" lvl="0" fontAlgn="auto">
              <a:spcBef>
                <a:spcPts val="0"/>
              </a:spcBef>
              <a:spcAft>
                <a:spcPts val="600"/>
              </a:spcAft>
              <a:buClrTx/>
              <a:buSzTx/>
              <a:tabLst/>
              <a:defRPr/>
            </a:pPr>
            <a:r>
              <a:rPr kumimoji="0" lang="en-CA" sz="16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Olivier Sangam	Illidan Yuan</a:t>
            </a:r>
            <a:endParaRPr kumimoji="0" lang="en-US" sz="16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7406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90A9F0-D277-818B-D4E1-24FA71730123}"/>
              </a:ext>
            </a:extLst>
          </p:cNvPr>
          <p:cNvSpPr txBox="1"/>
          <p:nvPr/>
        </p:nvSpPr>
        <p:spPr>
          <a:xfrm>
            <a:off x="640080" y="325369"/>
            <a:ext cx="4368602" cy="1956841"/>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5400" b="1" i="0" u="none" strike="noStrike" cap="none" spc="0" normalizeH="0" baseline="0" noProof="0" dirty="0">
                <a:ln>
                  <a:noFill/>
                </a:ln>
                <a:solidFill>
                  <a:srgbClr val="022A56"/>
                </a:solidFill>
                <a:effectLst/>
                <a:uLnTx/>
                <a:uFillTx/>
                <a:latin typeface="Segoe UI" panose="020B0502040204020203" pitchFamily="34" charset="0"/>
                <a:ea typeface="+mj-ea"/>
                <a:cs typeface="Segoe UI" panose="020B0502040204020203" pitchFamily="34" charset="0"/>
              </a:rPr>
              <a:t>Toronto Police</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DD0735B-F51D-CEA2-39CF-FD79C31842DE}"/>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marR="0" lvl="0" fontAlgn="auto">
              <a:spcBef>
                <a:spcPts val="0"/>
              </a:spcBef>
              <a:spcAft>
                <a:spcPts val="600"/>
              </a:spcAft>
              <a:buClrTx/>
              <a:buSzTx/>
              <a:tabLst/>
              <a:defRPr/>
            </a:pPr>
            <a:r>
              <a:rPr kumimoji="0" lang="en-CA" sz="22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Source of Data: Major Crime Indicators (MCI) Historical</a:t>
            </a:r>
          </a:p>
          <a:p>
            <a:pPr marR="0" lvl="0" fontAlgn="auto">
              <a:spcBef>
                <a:spcPts val="0"/>
              </a:spcBef>
              <a:spcAft>
                <a:spcPts val="600"/>
              </a:spcAft>
              <a:buClrTx/>
              <a:buSzTx/>
              <a:tabLst/>
              <a:defRPr/>
            </a:pPr>
            <a:r>
              <a:rPr kumimoji="0" lang="en-CA" sz="22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This dataset includes all </a:t>
            </a:r>
            <a:r>
              <a:rPr kumimoji="0" lang="en-CA" sz="22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Major Crime Indicators (MCI) </a:t>
            </a:r>
            <a:r>
              <a:rPr kumimoji="0" lang="en-CA" sz="22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occurrences by reported date and related offences from 2014 to June 30, 2022.</a:t>
            </a:r>
          </a:p>
          <a:p>
            <a:pPr marR="0" lvl="0" fontAlgn="auto">
              <a:spcBef>
                <a:spcPts val="0"/>
              </a:spcBef>
              <a:spcAft>
                <a:spcPts val="600"/>
              </a:spcAft>
              <a:buClrTx/>
              <a:buSzTx/>
              <a:tabLst/>
              <a:defRPr/>
            </a:pPr>
            <a:endParaRPr lang="en-CA" sz="2200" dirty="0">
              <a:solidFill>
                <a:srgbClr val="022A56"/>
              </a:solidFill>
              <a:latin typeface="Segoe UI" panose="020B0502040204020203" pitchFamily="34" charset="0"/>
              <a:cs typeface="Segoe UI" panose="020B0502040204020203" pitchFamily="34" charset="0"/>
            </a:endParaRPr>
          </a:p>
          <a:p>
            <a:pPr>
              <a:spcAft>
                <a:spcPts val="600"/>
              </a:spcAft>
              <a:defRPr/>
            </a:pPr>
            <a:r>
              <a:rPr lang="en-US" sz="2400" dirty="0">
                <a:solidFill>
                  <a:srgbClr val="022A56"/>
                </a:solidFill>
                <a:latin typeface="Segoe UI" panose="020B0502040204020203" pitchFamily="34" charset="0"/>
                <a:cs typeface="Segoe UI" panose="020B0502040204020203" pitchFamily="34" charset="0"/>
                <a:hlinkClick r:id="rId2"/>
              </a:rPr>
              <a:t>https://data.torontopolice.on.ca/</a:t>
            </a:r>
            <a:r>
              <a:rPr lang="en-US" sz="2400" dirty="0">
                <a:solidFill>
                  <a:srgbClr val="022A56"/>
                </a:solidFill>
                <a:latin typeface="Segoe UI" panose="020B0502040204020203" pitchFamily="34" charset="0"/>
                <a:cs typeface="Segoe UI" panose="020B0502040204020203" pitchFamily="34" charset="0"/>
              </a:rPr>
              <a:t> </a:t>
            </a:r>
            <a:endParaRPr kumimoji="0" lang="en-US" sz="24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7FAA5390-62E3-B0E0-1129-1D26D92AE572}"/>
              </a:ext>
            </a:extLst>
          </p:cNvPr>
          <p:cNvPicPr>
            <a:picLocks noChangeAspect="1"/>
          </p:cNvPicPr>
          <p:nvPr/>
        </p:nvPicPr>
        <p:blipFill rotWithShape="1">
          <a:blip r:embed="rId3"/>
          <a:srcRect r="3605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6BA26BDD-A59A-99D3-56F5-0BCF20B18C92}"/>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INTRO / BACKGROUND</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2418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3">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35">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4C90A9F0-D277-818B-D4E1-24FA71730123}"/>
              </a:ext>
            </a:extLst>
          </p:cNvPr>
          <p:cNvSpPr txBox="1"/>
          <p:nvPr/>
        </p:nvSpPr>
        <p:spPr>
          <a:xfrm>
            <a:off x="838200" y="3905833"/>
            <a:ext cx="4215063" cy="2398713"/>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4400" b="1" i="0" u="none" strike="noStrike" kern="1200" cap="none" spc="0" normalizeH="0" baseline="0" noProof="0" dirty="0">
                <a:ln>
                  <a:noFill/>
                </a:ln>
                <a:solidFill>
                  <a:srgbClr val="022A56"/>
                </a:solidFill>
                <a:uLnTx/>
                <a:uFillTx/>
                <a:latin typeface="Segoe UI" panose="020B0502040204020203" pitchFamily="34" charset="0"/>
                <a:ea typeface="+mj-ea"/>
                <a:cs typeface="Segoe UI" panose="020B0502040204020203" pitchFamily="34" charset="0"/>
              </a:rPr>
              <a:t>Toronto Police</a:t>
            </a:r>
          </a:p>
        </p:txBody>
      </p:sp>
      <p:pic>
        <p:nvPicPr>
          <p:cNvPr id="3" name="Picture 2" descr="Toronto Police Service Public Safety Data Portal">
            <a:extLst>
              <a:ext uri="{FF2B5EF4-FFF2-40B4-BE49-F238E27FC236}">
                <a16:creationId xmlns:a16="http://schemas.microsoft.com/office/drawing/2014/main" id="{E70D28B0-1100-08B2-83EA-B1A4C5E724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3779" y="1259527"/>
            <a:ext cx="6458086" cy="12916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D0735B-F51D-CEA2-39CF-FD79C31842DE}"/>
              </a:ext>
            </a:extLst>
          </p:cNvPr>
          <p:cNvSpPr txBox="1"/>
          <p:nvPr/>
        </p:nvSpPr>
        <p:spPr>
          <a:xfrm>
            <a:off x="6822" y="3884453"/>
            <a:ext cx="12192000" cy="592298"/>
          </a:xfrm>
          <a:prstGeom prst="rect">
            <a:avLst/>
          </a:prstGeom>
        </p:spPr>
        <p:txBody>
          <a:bodyPr vert="horz" lIns="91440" tIns="45720" rIns="91440" bIns="45720" rtlCol="0" anchor="ctr">
            <a:normAutofit/>
          </a:bodyPr>
          <a:lstStyle/>
          <a:p>
            <a:pPr algn="r">
              <a:lnSpc>
                <a:spcPct val="90000"/>
              </a:lnSpc>
              <a:spcAft>
                <a:spcPts val="600"/>
              </a:spcAft>
              <a:defRPr/>
            </a:pPr>
            <a:r>
              <a:rPr kumimoji="0" lang="en-CA" b="0" i="0" u="none" strike="noStrike" cap="none" spc="0" normalizeH="0" baseline="0" noProof="0" dirty="0">
                <a:ln>
                  <a:noFill/>
                </a:ln>
                <a:effectLst/>
                <a:uLnTx/>
                <a:uFillTx/>
                <a:latin typeface="Segoe UI" panose="020B0502040204020203" pitchFamily="34" charset="0"/>
                <a:cs typeface="Segoe UI" panose="020B0502040204020203" pitchFamily="34" charset="0"/>
                <a:hlinkClick r:id="rId3"/>
              </a:rPr>
              <a:t>https://data.torontopolice.on.ca/pages/major-crime-indicators</a:t>
            </a:r>
            <a:r>
              <a:rPr kumimoji="0" lang="en-CA" b="0" i="0" u="none" strike="noStrike" cap="none" spc="0" normalizeH="0" baseline="0" noProof="0" dirty="0">
                <a:ln>
                  <a:noFill/>
                </a:ln>
                <a:effectLst/>
                <a:uLnTx/>
                <a:uFillTx/>
                <a:latin typeface="Segoe UI" panose="020B0502040204020203" pitchFamily="34" charset="0"/>
                <a:cs typeface="Segoe UI" panose="020B0502040204020203" pitchFamily="34" charset="0"/>
              </a:rPr>
              <a:t> </a:t>
            </a:r>
            <a:r>
              <a:rPr kumimoji="0" lang="en-US" b="0" i="0" u="none" strike="noStrike" cap="none" spc="0" normalizeH="0" baseline="0" noProof="0" dirty="0">
                <a:ln>
                  <a:noFill/>
                </a:ln>
                <a:effectLst/>
                <a:uLnTx/>
                <a:uFillTx/>
                <a:latin typeface="Segoe UI" panose="020B0502040204020203" pitchFamily="34" charset="0"/>
                <a:cs typeface="Segoe UI" panose="020B0502040204020203" pitchFamily="34" charset="0"/>
              </a:rPr>
              <a:t> </a:t>
            </a:r>
          </a:p>
        </p:txBody>
      </p:sp>
      <p:pic>
        <p:nvPicPr>
          <p:cNvPr id="6" name="Picture 5">
            <a:extLst>
              <a:ext uri="{FF2B5EF4-FFF2-40B4-BE49-F238E27FC236}">
                <a16:creationId xmlns:a16="http://schemas.microsoft.com/office/drawing/2014/main" id="{1879D97C-1706-9115-5CE9-BCB31C1196B4}"/>
              </a:ext>
            </a:extLst>
          </p:cNvPr>
          <p:cNvPicPr>
            <a:picLocks noChangeAspect="1"/>
          </p:cNvPicPr>
          <p:nvPr/>
        </p:nvPicPr>
        <p:blipFill>
          <a:blip r:embed="rId4"/>
          <a:stretch>
            <a:fillRect/>
          </a:stretch>
        </p:blipFill>
        <p:spPr>
          <a:xfrm>
            <a:off x="5505450" y="4615201"/>
            <a:ext cx="6592643" cy="2188997"/>
          </a:xfrm>
          <a:prstGeom prst="rect">
            <a:avLst/>
          </a:prstGeom>
        </p:spPr>
      </p:pic>
      <p:sp>
        <p:nvSpPr>
          <p:cNvPr id="7" name="TextBox 6">
            <a:extLst>
              <a:ext uri="{FF2B5EF4-FFF2-40B4-BE49-F238E27FC236}">
                <a16:creationId xmlns:a16="http://schemas.microsoft.com/office/drawing/2014/main" id="{D58575FA-25E4-24B0-663A-5514DD5C823B}"/>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INTRO / BACKGROUND</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4981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onto Police Service Public Safety Data Portal">
            <a:extLst>
              <a:ext uri="{FF2B5EF4-FFF2-40B4-BE49-F238E27FC236}">
                <a16:creationId xmlns:a16="http://schemas.microsoft.com/office/drawing/2014/main" id="{E70D28B0-1100-08B2-83EA-B1A4C5E724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064" y="136719"/>
            <a:ext cx="6458086" cy="12916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8575FA-25E4-24B0-663A-5514DD5C823B}"/>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INTRO / BACKGROUND</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344E383-D26C-8DE2-63CB-D72D1D6962A8}"/>
              </a:ext>
            </a:extLst>
          </p:cNvPr>
          <p:cNvSpPr txBox="1"/>
          <p:nvPr/>
        </p:nvSpPr>
        <p:spPr>
          <a:xfrm>
            <a:off x="213064" y="1765656"/>
            <a:ext cx="11765872" cy="2949205"/>
          </a:xfrm>
          <a:prstGeom prst="rect">
            <a:avLst/>
          </a:prstGeom>
          <a:noFill/>
        </p:spPr>
        <p:txBody>
          <a:bodyPr wrap="square">
            <a:spAutoFit/>
          </a:bodyPr>
          <a:lstStyle/>
          <a:p>
            <a:pPr>
              <a:lnSpc>
                <a:spcPct val="150000"/>
              </a:lnSpc>
            </a:pPr>
            <a:r>
              <a:rPr lang="en-CA" dirty="0">
                <a:latin typeface="Segoe UI" panose="020B0502040204020203" pitchFamily="34" charset="0"/>
                <a:cs typeface="Segoe UI" panose="020B0502040204020203" pitchFamily="34" charset="0"/>
              </a:rPr>
              <a:t>This dataset includes all </a:t>
            </a:r>
            <a:r>
              <a:rPr lang="en-CA" b="1" dirty="0">
                <a:latin typeface="Segoe UI" panose="020B0502040204020203" pitchFamily="34" charset="0"/>
                <a:cs typeface="Segoe UI" panose="020B0502040204020203" pitchFamily="34" charset="0"/>
              </a:rPr>
              <a:t>Major Crime Indicators (MCI) </a:t>
            </a:r>
            <a:r>
              <a:rPr lang="en-CA" dirty="0">
                <a:latin typeface="Segoe UI" panose="020B0502040204020203" pitchFamily="34" charset="0"/>
                <a:cs typeface="Segoe UI" panose="020B0502040204020203" pitchFamily="34" charset="0"/>
              </a:rPr>
              <a:t>occurrences by reported date and related offences. The MCI categories include Assault, Break and Enter, Auto Theft, Robbery, and Theft Over. This data is provided at the offence and/or victim level, therefore one occurrence number may have several records associated with the various MCIs used to categorize the occurrence. This data does not include occurrences that have been deemed unfounded. The definition of unfounded according to Statistics Canada is: “It has been determined through police investigation that the offence reported did not occur, nor was it attempted” (Statistics Canada, 2020).4 </a:t>
            </a:r>
          </a:p>
          <a:p>
            <a:pPr>
              <a:lnSpc>
                <a:spcPct val="150000"/>
              </a:lnSpc>
            </a:pPr>
            <a:r>
              <a:rPr lang="en-CA" dirty="0">
                <a:latin typeface="Segoe UI" panose="020B0502040204020203" pitchFamily="34" charset="0"/>
                <a:cs typeface="Segoe UI" panose="020B0502040204020203" pitchFamily="34" charset="0"/>
              </a:rPr>
              <a:t>Format: CSV, XML, SHP</a:t>
            </a:r>
          </a:p>
        </p:txBody>
      </p:sp>
      <p:sp>
        <p:nvSpPr>
          <p:cNvPr id="10" name="TextBox 9">
            <a:extLst>
              <a:ext uri="{FF2B5EF4-FFF2-40B4-BE49-F238E27FC236}">
                <a16:creationId xmlns:a16="http://schemas.microsoft.com/office/drawing/2014/main" id="{157DDBB8-B72E-A9A4-3D21-737B52E46F63}"/>
              </a:ext>
            </a:extLst>
          </p:cNvPr>
          <p:cNvSpPr txBox="1"/>
          <p:nvPr/>
        </p:nvSpPr>
        <p:spPr>
          <a:xfrm>
            <a:off x="0" y="6488668"/>
            <a:ext cx="12192000" cy="369332"/>
          </a:xfrm>
          <a:prstGeom prst="rect">
            <a:avLst/>
          </a:prstGeom>
          <a:noFill/>
        </p:spPr>
        <p:txBody>
          <a:bodyPr wrap="square">
            <a:spAutoFit/>
          </a:bodyPr>
          <a:lstStyle/>
          <a:p>
            <a:pPr algn="r"/>
            <a:r>
              <a:rPr lang="en-CA" dirty="0">
                <a:hlinkClick r:id="rId3"/>
              </a:rPr>
              <a:t>https://data.torontopolice.on.ca/datasets/TorontoPS::major-crime-indicators-1/about</a:t>
            </a:r>
            <a:r>
              <a:rPr lang="en-CA" dirty="0"/>
              <a:t> </a:t>
            </a:r>
          </a:p>
        </p:txBody>
      </p:sp>
    </p:spTree>
    <p:extLst>
      <p:ext uri="{BB962C8B-B14F-4D97-AF65-F5344CB8AC3E}">
        <p14:creationId xmlns:p14="http://schemas.microsoft.com/office/powerpoint/2010/main" val="1423880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7275B5-3303-C840-74D2-025AB0EEF2E4}"/>
              </a:ext>
            </a:extLst>
          </p:cNvPr>
          <p:cNvPicPr>
            <a:picLocks noChangeAspect="1"/>
          </p:cNvPicPr>
          <p:nvPr/>
        </p:nvPicPr>
        <p:blipFill>
          <a:blip r:embed="rId2"/>
          <a:stretch>
            <a:fillRect/>
          </a:stretch>
        </p:blipFill>
        <p:spPr>
          <a:xfrm>
            <a:off x="50307" y="-2361"/>
            <a:ext cx="12091386" cy="6860361"/>
          </a:xfrm>
          <a:prstGeom prst="rect">
            <a:avLst/>
          </a:prstGeom>
        </p:spPr>
      </p:pic>
      <p:sp>
        <p:nvSpPr>
          <p:cNvPr id="5" name="TextBox 4">
            <a:extLst>
              <a:ext uri="{FF2B5EF4-FFF2-40B4-BE49-F238E27FC236}">
                <a16:creationId xmlns:a16="http://schemas.microsoft.com/office/drawing/2014/main" id="{B222C3B2-E133-A1CA-7489-5179668EB46A}"/>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INTRO / BACKGROUND</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339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640080" y="325370"/>
            <a:ext cx="4368602" cy="93526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lang="en-US" sz="4800" b="1" dirty="0">
                <a:solidFill>
                  <a:srgbClr val="00285D"/>
                </a:solidFill>
                <a:latin typeface="Segoe UI" panose="020B0502040204020203" pitchFamily="34" charset="0"/>
                <a:ea typeface="+mj-ea"/>
                <a:cs typeface="Segoe UI" panose="020B0502040204020203" pitchFamily="34" charset="0"/>
              </a:rPr>
              <a:t>T</a:t>
            </a:r>
            <a:r>
              <a:rPr kumimoji="0" lang="en-US" sz="4800" b="1" i="0" u="none" strike="noStrike" cap="none" spc="0" normalizeH="0" baseline="0" noProof="0" dirty="0">
                <a:ln>
                  <a:noFill/>
                </a:ln>
                <a:solidFill>
                  <a:srgbClr val="00285D"/>
                </a:solidFill>
                <a:effectLst/>
                <a:uLnTx/>
                <a:uFillTx/>
                <a:latin typeface="Segoe UI" panose="020B0502040204020203" pitchFamily="34" charset="0"/>
                <a:ea typeface="+mj-ea"/>
                <a:cs typeface="Segoe UI" panose="020B0502040204020203" pitchFamily="34" charset="0"/>
              </a:rPr>
              <a:t>he Problem</a:t>
            </a:r>
          </a:p>
        </p:txBody>
      </p:sp>
      <p:sp>
        <p:nvSpPr>
          <p:cNvPr id="5" name="TextBox 4">
            <a:extLst>
              <a:ext uri="{FF2B5EF4-FFF2-40B4-BE49-F238E27FC236}">
                <a16:creationId xmlns:a16="http://schemas.microsoft.com/office/drawing/2014/main" id="{8DD0735B-F51D-CEA2-39CF-FD79C31842DE}"/>
              </a:ext>
            </a:extLst>
          </p:cNvPr>
          <p:cNvSpPr txBox="1"/>
          <p:nvPr/>
        </p:nvSpPr>
        <p:spPr>
          <a:xfrm>
            <a:off x="640080" y="1606858"/>
            <a:ext cx="4588868" cy="4586709"/>
          </a:xfrm>
          <a:prstGeom prst="rect">
            <a:avLst/>
          </a:prstGeom>
        </p:spPr>
        <p:txBody>
          <a:bodyPr vert="horz" lIns="91440" tIns="45720" rIns="91440" bIns="45720" rtlCol="0">
            <a:normAutofit lnSpcReduction="10000"/>
          </a:bodyPr>
          <a:lstStyle/>
          <a:p>
            <a:pPr marR="0" lvl="0" indent="-228600" fontAlgn="auto">
              <a:lnSpc>
                <a:spcPct val="150000"/>
              </a:lnSpc>
              <a:spcBef>
                <a:spcPts val="0"/>
              </a:spcBef>
              <a:spcAft>
                <a:spcPts val="600"/>
              </a:spcAft>
              <a:buClrTx/>
              <a:buSzTx/>
              <a:buFont typeface="Arial" panose="020B0604020202020204" pitchFamily="34" charset="0"/>
              <a:buChar char="•"/>
              <a:tabLst/>
              <a:defRPr/>
            </a:pPr>
            <a:r>
              <a:rPr kumimoji="0" lang="en-US" sz="1900" b="0"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rPr>
              <a:t>Crime rates are skyrocketing very fast in Toronto and two main challenges are part of this situation:</a:t>
            </a:r>
          </a:p>
          <a:p>
            <a:pPr marL="0" marR="0" lvl="0" indent="-228600" fontAlgn="auto">
              <a:lnSpc>
                <a:spcPct val="150000"/>
              </a:lnSpc>
              <a:spcBef>
                <a:spcPts val="0"/>
              </a:spcBef>
              <a:spcAft>
                <a:spcPts val="600"/>
              </a:spcAft>
              <a:buClrTx/>
              <a:buSzTx/>
              <a:buFont typeface="Arial" panose="020B0604020202020204" pitchFamily="34" charset="0"/>
              <a:buChar char="•"/>
              <a:tabLst/>
              <a:defRPr/>
            </a:pPr>
            <a:r>
              <a:rPr kumimoji="0" lang="en-US" sz="1900" b="0"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rPr>
              <a:t>(1) identify what would be the probability of a new occurrence considering your geolocation.</a:t>
            </a:r>
          </a:p>
          <a:p>
            <a:pPr marL="0" marR="0" lvl="0" indent="-228600" fontAlgn="auto">
              <a:lnSpc>
                <a:spcPct val="150000"/>
              </a:lnSpc>
              <a:spcBef>
                <a:spcPts val="0"/>
              </a:spcBef>
              <a:spcAft>
                <a:spcPts val="600"/>
              </a:spcAft>
              <a:buClrTx/>
              <a:buSzTx/>
              <a:buFont typeface="Arial" panose="020B0604020202020204" pitchFamily="34" charset="0"/>
              <a:buChar char="•"/>
              <a:tabLst/>
              <a:defRPr/>
            </a:pPr>
            <a:r>
              <a:rPr lang="en-US" sz="1900" dirty="0">
                <a:solidFill>
                  <a:srgbClr val="00285D"/>
                </a:solidFill>
                <a:latin typeface="Segoe UI" panose="020B0502040204020203" pitchFamily="34" charset="0"/>
                <a:cs typeface="Segoe UI" panose="020B0502040204020203" pitchFamily="34" charset="0"/>
              </a:rPr>
              <a:t>(2) determine where would be the optimized location (clusters) for new police patrol based on the current crime rates and location.</a:t>
            </a:r>
            <a:endParaRPr kumimoji="0" lang="en-US" sz="1900" b="0"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endParaRPr>
          </a:p>
          <a:p>
            <a:pPr marL="0" marR="0" lvl="0" indent="-228600" fontAlgn="auto">
              <a:lnSpc>
                <a:spcPct val="150000"/>
              </a:lnSpc>
              <a:spcBef>
                <a:spcPts val="0"/>
              </a:spcBef>
              <a:spcAft>
                <a:spcPts val="600"/>
              </a:spcAft>
              <a:buClrTx/>
              <a:buSzTx/>
              <a:buFont typeface="Arial" panose="020B0604020202020204" pitchFamily="34" charset="0"/>
              <a:buChar char="•"/>
              <a:tabLst/>
              <a:defRPr/>
            </a:pPr>
            <a:endParaRPr kumimoji="0" lang="en-US" sz="1900" b="0"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endParaRPr>
          </a:p>
        </p:txBody>
      </p:sp>
      <p:pic>
        <p:nvPicPr>
          <p:cNvPr id="3074" name="Picture 2" descr="Policing and Crime in Ontario, Part 3: statistical relationships | Institut  Fraser">
            <a:extLst>
              <a:ext uri="{FF2B5EF4-FFF2-40B4-BE49-F238E27FC236}">
                <a16:creationId xmlns:a16="http://schemas.microsoft.com/office/drawing/2014/main" id="{8941FDD0-D326-1A36-7DF3-38DD87D2A7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964" r="1788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6C3C88-5DDB-3D08-8614-5E1C0A8E42E2}"/>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PROBLEM STATEMENT</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22EC0DCB-6A62-027C-0682-5F496C944597}"/>
              </a:ext>
            </a:extLst>
          </p:cNvPr>
          <p:cNvSpPr/>
          <p:nvPr/>
        </p:nvSpPr>
        <p:spPr>
          <a:xfrm flipV="1">
            <a:off x="737406" y="1268178"/>
            <a:ext cx="4173949" cy="45719"/>
          </a:xfrm>
          <a:custGeom>
            <a:avLst/>
            <a:gdLst>
              <a:gd name="connsiteX0" fmla="*/ 0 w 4173949"/>
              <a:gd name="connsiteY0" fmla="*/ 0 h 45719"/>
              <a:gd name="connsiteX1" fmla="*/ 779137 w 4173949"/>
              <a:gd name="connsiteY1" fmla="*/ 0 h 45719"/>
              <a:gd name="connsiteX2" fmla="*/ 1516535 w 4173949"/>
              <a:gd name="connsiteY2" fmla="*/ 0 h 45719"/>
              <a:gd name="connsiteX3" fmla="*/ 2170453 w 4173949"/>
              <a:gd name="connsiteY3" fmla="*/ 0 h 45719"/>
              <a:gd name="connsiteX4" fmla="*/ 2824372 w 4173949"/>
              <a:gd name="connsiteY4" fmla="*/ 0 h 45719"/>
              <a:gd name="connsiteX5" fmla="*/ 3478291 w 4173949"/>
              <a:gd name="connsiteY5" fmla="*/ 0 h 45719"/>
              <a:gd name="connsiteX6" fmla="*/ 4173949 w 4173949"/>
              <a:gd name="connsiteY6" fmla="*/ 0 h 45719"/>
              <a:gd name="connsiteX7" fmla="*/ 4173949 w 4173949"/>
              <a:gd name="connsiteY7" fmla="*/ 45719 h 45719"/>
              <a:gd name="connsiteX8" fmla="*/ 3394812 w 4173949"/>
              <a:gd name="connsiteY8" fmla="*/ 45719 h 45719"/>
              <a:gd name="connsiteX9" fmla="*/ 2657414 w 4173949"/>
              <a:gd name="connsiteY9" fmla="*/ 45719 h 45719"/>
              <a:gd name="connsiteX10" fmla="*/ 2086975 w 4173949"/>
              <a:gd name="connsiteY10" fmla="*/ 45719 h 45719"/>
              <a:gd name="connsiteX11" fmla="*/ 1391316 w 4173949"/>
              <a:gd name="connsiteY11" fmla="*/ 45719 h 45719"/>
              <a:gd name="connsiteX12" fmla="*/ 820877 w 4173949"/>
              <a:gd name="connsiteY12" fmla="*/ 45719 h 45719"/>
              <a:gd name="connsiteX13" fmla="*/ 0 w 4173949"/>
              <a:gd name="connsiteY13" fmla="*/ 45719 h 45719"/>
              <a:gd name="connsiteX14" fmla="*/ 0 w 4173949"/>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73949" h="45719" fill="none" extrusionOk="0">
                <a:moveTo>
                  <a:pt x="0" y="0"/>
                </a:moveTo>
                <a:cubicBezTo>
                  <a:pt x="189013" y="29550"/>
                  <a:pt x="582581" y="13090"/>
                  <a:pt x="779137" y="0"/>
                </a:cubicBezTo>
                <a:cubicBezTo>
                  <a:pt x="975693" y="-13090"/>
                  <a:pt x="1286938" y="-34952"/>
                  <a:pt x="1516535" y="0"/>
                </a:cubicBezTo>
                <a:cubicBezTo>
                  <a:pt x="1746132" y="34952"/>
                  <a:pt x="1953170" y="4139"/>
                  <a:pt x="2170453" y="0"/>
                </a:cubicBezTo>
                <a:cubicBezTo>
                  <a:pt x="2387736" y="-4139"/>
                  <a:pt x="2651825" y="3508"/>
                  <a:pt x="2824372" y="0"/>
                </a:cubicBezTo>
                <a:cubicBezTo>
                  <a:pt x="2996919" y="-3508"/>
                  <a:pt x="3208595" y="-19582"/>
                  <a:pt x="3478291" y="0"/>
                </a:cubicBezTo>
                <a:cubicBezTo>
                  <a:pt x="3747987" y="19582"/>
                  <a:pt x="3844224" y="10478"/>
                  <a:pt x="4173949" y="0"/>
                </a:cubicBezTo>
                <a:cubicBezTo>
                  <a:pt x="4172366" y="15170"/>
                  <a:pt x="4175259" y="24105"/>
                  <a:pt x="4173949" y="45719"/>
                </a:cubicBezTo>
                <a:cubicBezTo>
                  <a:pt x="3831199" y="37231"/>
                  <a:pt x="3769280" y="48065"/>
                  <a:pt x="3394812" y="45719"/>
                </a:cubicBezTo>
                <a:cubicBezTo>
                  <a:pt x="3020344" y="43373"/>
                  <a:pt x="2923176" y="66995"/>
                  <a:pt x="2657414" y="45719"/>
                </a:cubicBezTo>
                <a:cubicBezTo>
                  <a:pt x="2391652" y="24443"/>
                  <a:pt x="2312580" y="21815"/>
                  <a:pt x="2086975" y="45719"/>
                </a:cubicBezTo>
                <a:cubicBezTo>
                  <a:pt x="1861370" y="69623"/>
                  <a:pt x="1647059" y="39492"/>
                  <a:pt x="1391316" y="45719"/>
                </a:cubicBezTo>
                <a:cubicBezTo>
                  <a:pt x="1135573" y="51946"/>
                  <a:pt x="973239" y="26412"/>
                  <a:pt x="820877" y="45719"/>
                </a:cubicBezTo>
                <a:cubicBezTo>
                  <a:pt x="668515" y="65026"/>
                  <a:pt x="366850" y="27536"/>
                  <a:pt x="0" y="45719"/>
                </a:cubicBezTo>
                <a:cubicBezTo>
                  <a:pt x="-2207" y="23575"/>
                  <a:pt x="-221" y="10683"/>
                  <a:pt x="0" y="0"/>
                </a:cubicBezTo>
                <a:close/>
              </a:path>
              <a:path w="4173949" h="45719" stroke="0" extrusionOk="0">
                <a:moveTo>
                  <a:pt x="0" y="0"/>
                </a:moveTo>
                <a:cubicBezTo>
                  <a:pt x="224161" y="-26435"/>
                  <a:pt x="490008" y="6897"/>
                  <a:pt x="737398" y="0"/>
                </a:cubicBezTo>
                <a:cubicBezTo>
                  <a:pt x="984788" y="-6897"/>
                  <a:pt x="1134151" y="14506"/>
                  <a:pt x="1433056" y="0"/>
                </a:cubicBezTo>
                <a:cubicBezTo>
                  <a:pt x="1731961" y="-14506"/>
                  <a:pt x="1817513" y="21589"/>
                  <a:pt x="2003496" y="0"/>
                </a:cubicBezTo>
                <a:cubicBezTo>
                  <a:pt x="2189479" y="-21589"/>
                  <a:pt x="2427474" y="684"/>
                  <a:pt x="2782633" y="0"/>
                </a:cubicBezTo>
                <a:cubicBezTo>
                  <a:pt x="3137792" y="-684"/>
                  <a:pt x="3154191" y="-21734"/>
                  <a:pt x="3353072" y="0"/>
                </a:cubicBezTo>
                <a:cubicBezTo>
                  <a:pt x="3551953" y="21734"/>
                  <a:pt x="3982586" y="-18390"/>
                  <a:pt x="4173949" y="0"/>
                </a:cubicBezTo>
                <a:cubicBezTo>
                  <a:pt x="4175205" y="13902"/>
                  <a:pt x="4173464" y="25874"/>
                  <a:pt x="4173949" y="45719"/>
                </a:cubicBezTo>
                <a:cubicBezTo>
                  <a:pt x="3971531" y="68345"/>
                  <a:pt x="3551908" y="83444"/>
                  <a:pt x="3394812" y="45719"/>
                </a:cubicBezTo>
                <a:cubicBezTo>
                  <a:pt x="3237716" y="7994"/>
                  <a:pt x="2975784" y="42625"/>
                  <a:pt x="2782633" y="45719"/>
                </a:cubicBezTo>
                <a:cubicBezTo>
                  <a:pt x="2589482" y="48813"/>
                  <a:pt x="2380792" y="66428"/>
                  <a:pt x="2170453" y="45719"/>
                </a:cubicBezTo>
                <a:cubicBezTo>
                  <a:pt x="1960114" y="25010"/>
                  <a:pt x="1724178" y="20397"/>
                  <a:pt x="1600014" y="45719"/>
                </a:cubicBezTo>
                <a:cubicBezTo>
                  <a:pt x="1475850" y="71041"/>
                  <a:pt x="1180253" y="31709"/>
                  <a:pt x="820877" y="45719"/>
                </a:cubicBezTo>
                <a:cubicBezTo>
                  <a:pt x="461501" y="59729"/>
                  <a:pt x="215515" y="9082"/>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10731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0E81B8A-8A1A-4C7E-B730-9A52416B66A1}" vid="{41F82592-56B2-45AB-B2A5-29AFDEA6A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365</TotalTime>
  <Words>1928</Words>
  <Application>Microsoft Office PowerPoint</Application>
  <PresentationFormat>Widescreen</PresentationFormat>
  <Paragraphs>248</Paragraphs>
  <Slides>33</Slides>
  <Notes>0</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Lato Extended</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County of Simcoe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Gasparine, Caio</dc:creator>
  <cp:lastModifiedBy>caio gasparine</cp:lastModifiedBy>
  <cp:revision>1</cp:revision>
  <dcterms:created xsi:type="dcterms:W3CDTF">2023-01-24T18:20:27Z</dcterms:created>
  <dcterms:modified xsi:type="dcterms:W3CDTF">2023-02-22T19:44:20Z</dcterms:modified>
</cp:coreProperties>
</file>